
<file path=[Content_Types].xml><?xml version="1.0" encoding="utf-8"?>
<Types xmlns="http://schemas.openxmlformats.org/package/2006/content-types">
  <Default Extension="pdf" ContentType="application/pdf"/>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17.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8.xml" ContentType="application/vnd.openxmlformats-officedocument.theme+xml"/>
  <Override PartName="/ppt/slideLayouts/slideLayout32.xml" ContentType="application/vnd.openxmlformats-officedocument.presentationml.slideLayout+xml"/>
  <Override PartName="/ppt/theme/theme19.xml" ContentType="application/vnd.openxmlformats-officedocument.theme+xml"/>
  <Override PartName="/ppt/slideLayouts/slideLayout33.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7" r:id="rId1"/>
    <p:sldMasterId id="2147483751" r:id="rId2"/>
    <p:sldMasterId id="2147483755" r:id="rId3"/>
    <p:sldMasterId id="2147483759" r:id="rId4"/>
    <p:sldMasterId id="2147483765" r:id="rId5"/>
    <p:sldMasterId id="2147483767" r:id="rId6"/>
    <p:sldMasterId id="2147483773" r:id="rId7"/>
    <p:sldMasterId id="2147483775" r:id="rId8"/>
    <p:sldMasterId id="2147483787" r:id="rId9"/>
    <p:sldMasterId id="2147483783" r:id="rId10"/>
    <p:sldMasterId id="2147483789" r:id="rId11"/>
    <p:sldMasterId id="2147483793" r:id="rId12"/>
    <p:sldMasterId id="2147483807" r:id="rId13"/>
    <p:sldMasterId id="2147483811" r:id="rId14"/>
    <p:sldMasterId id="2147483809" r:id="rId15"/>
    <p:sldMasterId id="2147483813" r:id="rId16"/>
    <p:sldMasterId id="2147483725" r:id="rId17"/>
    <p:sldMasterId id="2147483740" r:id="rId18"/>
    <p:sldMasterId id="2147483785" r:id="rId19"/>
    <p:sldMasterId id="2147483723" r:id="rId20"/>
  </p:sldMasterIdLst>
  <p:notesMasterIdLst>
    <p:notesMasterId r:id="rId49"/>
  </p:notesMasterIdLst>
  <p:handoutMasterIdLst>
    <p:handoutMasterId r:id="rId50"/>
  </p:handoutMasterIdLst>
  <p:sldIdLst>
    <p:sldId id="268" r:id="rId21"/>
    <p:sldId id="430" r:id="rId22"/>
    <p:sldId id="431" r:id="rId23"/>
    <p:sldId id="432" r:id="rId24"/>
    <p:sldId id="433" r:id="rId25"/>
    <p:sldId id="436" r:id="rId26"/>
    <p:sldId id="437" r:id="rId27"/>
    <p:sldId id="438" r:id="rId28"/>
    <p:sldId id="439" r:id="rId29"/>
    <p:sldId id="256" r:id="rId30"/>
    <p:sldId id="257" r:id="rId31"/>
    <p:sldId id="258" r:id="rId32"/>
    <p:sldId id="259" r:id="rId33"/>
    <p:sldId id="260" r:id="rId34"/>
    <p:sldId id="262" r:id="rId35"/>
    <p:sldId id="263" r:id="rId36"/>
    <p:sldId id="434" r:id="rId37"/>
    <p:sldId id="440" r:id="rId38"/>
    <p:sldId id="435" r:id="rId39"/>
    <p:sldId id="441" r:id="rId40"/>
    <p:sldId id="442" r:id="rId41"/>
    <p:sldId id="443" r:id="rId42"/>
    <p:sldId id="444" r:id="rId43"/>
    <p:sldId id="445" r:id="rId44"/>
    <p:sldId id="446" r:id="rId45"/>
    <p:sldId id="269" r:id="rId46"/>
    <p:sldId id="270" r:id="rId47"/>
    <p:sldId id="271" r:id="rId48"/>
  </p:sldIdLst>
  <p:sldSz cx="12192000" cy="6858000"/>
  <p:notesSz cx="7010400" cy="9296400"/>
  <p:defaultTextStyle>
    <a:defPPr>
      <a:defRPr lang="fi-FI"/>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4646"/>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FB6B59-7E5C-4E4E-8F27-326ABD3446BC}" v="60" dt="2023-02-21T07:45:18.9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277" autoAdjust="0"/>
  </p:normalViewPr>
  <p:slideViewPr>
    <p:cSldViewPr snapToGrid="0" snapToObjects="1" showGuides="1">
      <p:cViewPr varScale="1">
        <p:scale>
          <a:sx n="87" d="100"/>
          <a:sy n="87" d="100"/>
        </p:scale>
        <p:origin x="504" y="3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05" d="100"/>
          <a:sy n="105" d="100"/>
        </p:scale>
        <p:origin x="-4288"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theme" Target="theme/theme1.xml"/><Relationship Id="rId58" Type="http://schemas.openxmlformats.org/officeDocument/2006/relationships/customXml" Target="../customXml/item2.xml"/><Relationship Id="rId5" Type="http://schemas.openxmlformats.org/officeDocument/2006/relationships/slideMaster" Target="slideMasters/slideMaster5.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notesMaster" Target="notesMasters/notesMaster1.xml"/><Relationship Id="rId57" Type="http://schemas.openxmlformats.org/officeDocument/2006/relationships/customXml" Target="../customXml/item1.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n, Kunal" userId="b099edb5-d867-4077-9f3d-b57d38155c17" providerId="ADAL" clId="{F5FB6B59-7E5C-4E4E-8F27-326ABD3446BC}"/>
    <pc:docChg chg="undo custSel addSld delSld modSld sldOrd">
      <pc:chgData name="Sen, Kunal" userId="b099edb5-d867-4077-9f3d-b57d38155c17" providerId="ADAL" clId="{F5FB6B59-7E5C-4E4E-8F27-326ABD3446BC}" dt="2023-02-21T07:46:34.672" v="3570" actId="47"/>
      <pc:docMkLst>
        <pc:docMk/>
      </pc:docMkLst>
      <pc:sldChg chg="addSp delSp modSp add mod modClrScheme chgLayout">
        <pc:chgData name="Sen, Kunal" userId="b099edb5-d867-4077-9f3d-b57d38155c17" providerId="ADAL" clId="{F5FB6B59-7E5C-4E4E-8F27-326ABD3446BC}" dt="2023-02-20T10:09:11.553" v="489" actId="20577"/>
        <pc:sldMkLst>
          <pc:docMk/>
          <pc:sldMk cId="3999264894" sldId="256"/>
        </pc:sldMkLst>
        <pc:spChg chg="del mod ord">
          <ac:chgData name="Sen, Kunal" userId="b099edb5-d867-4077-9f3d-b57d38155c17" providerId="ADAL" clId="{F5FB6B59-7E5C-4E4E-8F27-326ABD3446BC}" dt="2023-02-20T10:08:51.687" v="443" actId="700"/>
          <ac:spMkLst>
            <pc:docMk/>
            <pc:sldMk cId="3999264894" sldId="256"/>
            <ac:spMk id="2" creationId="{A538EFC7-6451-ACA0-671F-1CD53983867F}"/>
          </ac:spMkLst>
        </pc:spChg>
        <pc:spChg chg="del mod ord">
          <ac:chgData name="Sen, Kunal" userId="b099edb5-d867-4077-9f3d-b57d38155c17" providerId="ADAL" clId="{F5FB6B59-7E5C-4E4E-8F27-326ABD3446BC}" dt="2023-02-20T10:08:51.687" v="443" actId="700"/>
          <ac:spMkLst>
            <pc:docMk/>
            <pc:sldMk cId="3999264894" sldId="256"/>
            <ac:spMk id="3" creationId="{3EBEDBBC-81B8-CEEB-ADFA-333593DA55B7}"/>
          </ac:spMkLst>
        </pc:spChg>
        <pc:spChg chg="add mod ord">
          <ac:chgData name="Sen, Kunal" userId="b099edb5-d867-4077-9f3d-b57d38155c17" providerId="ADAL" clId="{F5FB6B59-7E5C-4E4E-8F27-326ABD3446BC}" dt="2023-02-20T10:09:11.553" v="489" actId="20577"/>
          <ac:spMkLst>
            <pc:docMk/>
            <pc:sldMk cId="3999264894" sldId="256"/>
            <ac:spMk id="4" creationId="{3C56E3B8-4166-75CF-3BD5-6FCF46BCCEDF}"/>
          </ac:spMkLst>
        </pc:spChg>
        <pc:spChg chg="add mod ord">
          <ac:chgData name="Sen, Kunal" userId="b099edb5-d867-4077-9f3d-b57d38155c17" providerId="ADAL" clId="{F5FB6B59-7E5C-4E4E-8F27-326ABD3446BC}" dt="2023-02-20T10:08:51.687" v="443" actId="700"/>
          <ac:spMkLst>
            <pc:docMk/>
            <pc:sldMk cId="3999264894" sldId="256"/>
            <ac:spMk id="6" creationId="{EF50C52E-52E3-17F8-590D-D061C239E9F3}"/>
          </ac:spMkLst>
        </pc:spChg>
        <pc:picChg chg="mod">
          <ac:chgData name="Sen, Kunal" userId="b099edb5-d867-4077-9f3d-b57d38155c17" providerId="ADAL" clId="{F5FB6B59-7E5C-4E4E-8F27-326ABD3446BC}" dt="2023-02-20T10:08:57.169" v="444" actId="14100"/>
          <ac:picMkLst>
            <pc:docMk/>
            <pc:sldMk cId="3999264894" sldId="256"/>
            <ac:picMk id="5" creationId="{35F9FBCD-A977-40A3-CDC6-50B93A57ADE5}"/>
          </ac:picMkLst>
        </pc:picChg>
      </pc:sldChg>
      <pc:sldChg chg="addSp delSp modSp add mod modClrScheme chgLayout">
        <pc:chgData name="Sen, Kunal" userId="b099edb5-d867-4077-9f3d-b57d38155c17" providerId="ADAL" clId="{F5FB6B59-7E5C-4E4E-8F27-326ABD3446BC}" dt="2023-02-20T09:49:58.885" v="46" actId="20577"/>
        <pc:sldMkLst>
          <pc:docMk/>
          <pc:sldMk cId="1314208194" sldId="257"/>
        </pc:sldMkLst>
        <pc:spChg chg="del mod ord">
          <ac:chgData name="Sen, Kunal" userId="b099edb5-d867-4077-9f3d-b57d38155c17" providerId="ADAL" clId="{F5FB6B59-7E5C-4E4E-8F27-326ABD3446BC}" dt="2023-02-20T09:49:45.050" v="8" actId="700"/>
          <ac:spMkLst>
            <pc:docMk/>
            <pc:sldMk cId="1314208194" sldId="257"/>
            <ac:spMk id="2" creationId="{332479EB-0B77-BB8C-E616-21F928DF6F4F}"/>
          </ac:spMkLst>
        </pc:spChg>
        <pc:spChg chg="add mod ord">
          <ac:chgData name="Sen, Kunal" userId="b099edb5-d867-4077-9f3d-b57d38155c17" providerId="ADAL" clId="{F5FB6B59-7E5C-4E4E-8F27-326ABD3446BC}" dt="2023-02-20T09:49:58.885" v="46" actId="20577"/>
          <ac:spMkLst>
            <pc:docMk/>
            <pc:sldMk cId="1314208194" sldId="257"/>
            <ac:spMk id="3" creationId="{A0FFF4F4-A9A6-2118-65B1-EE23A896E38A}"/>
          </ac:spMkLst>
        </pc:spChg>
        <pc:picChg chg="mod ord">
          <ac:chgData name="Sen, Kunal" userId="b099edb5-d867-4077-9f3d-b57d38155c17" providerId="ADAL" clId="{F5FB6B59-7E5C-4E4E-8F27-326ABD3446BC}" dt="2023-02-20T09:49:45.050" v="8" actId="700"/>
          <ac:picMkLst>
            <pc:docMk/>
            <pc:sldMk cId="1314208194" sldId="257"/>
            <ac:picMk id="5" creationId="{848D2D78-C8C3-0289-26B4-69DB8020F2BA}"/>
          </ac:picMkLst>
        </pc:picChg>
      </pc:sldChg>
      <pc:sldChg chg="addSp delSp modSp add mod modClrScheme chgLayout">
        <pc:chgData name="Sen, Kunal" userId="b099edb5-d867-4077-9f3d-b57d38155c17" providerId="ADAL" clId="{F5FB6B59-7E5C-4E4E-8F27-326ABD3446BC}" dt="2023-02-20T09:50:21.390" v="59" actId="20577"/>
        <pc:sldMkLst>
          <pc:docMk/>
          <pc:sldMk cId="2585250322" sldId="258"/>
        </pc:sldMkLst>
        <pc:spChg chg="del mod ord">
          <ac:chgData name="Sen, Kunal" userId="b099edb5-d867-4077-9f3d-b57d38155c17" providerId="ADAL" clId="{F5FB6B59-7E5C-4E4E-8F27-326ABD3446BC}" dt="2023-02-20T09:50:03.825" v="47" actId="700"/>
          <ac:spMkLst>
            <pc:docMk/>
            <pc:sldMk cId="2585250322" sldId="258"/>
            <ac:spMk id="2" creationId="{D35618B3-997E-530D-5121-01D99E01A9EE}"/>
          </ac:spMkLst>
        </pc:spChg>
        <pc:spChg chg="add mod ord">
          <ac:chgData name="Sen, Kunal" userId="b099edb5-d867-4077-9f3d-b57d38155c17" providerId="ADAL" clId="{F5FB6B59-7E5C-4E4E-8F27-326ABD3446BC}" dt="2023-02-20T09:50:21.390" v="59" actId="20577"/>
          <ac:spMkLst>
            <pc:docMk/>
            <pc:sldMk cId="2585250322" sldId="258"/>
            <ac:spMk id="3" creationId="{A54B2FB7-C54C-36C9-5BC8-9D086AEC2BD3}"/>
          </ac:spMkLst>
        </pc:spChg>
        <pc:picChg chg="mod ord">
          <ac:chgData name="Sen, Kunal" userId="b099edb5-d867-4077-9f3d-b57d38155c17" providerId="ADAL" clId="{F5FB6B59-7E5C-4E4E-8F27-326ABD3446BC}" dt="2023-02-20T09:50:03.825" v="47" actId="700"/>
          <ac:picMkLst>
            <pc:docMk/>
            <pc:sldMk cId="2585250322" sldId="258"/>
            <ac:picMk id="5" creationId="{F7960205-41AE-A5B1-4D9D-7A5EB1978DDE}"/>
          </ac:picMkLst>
        </pc:picChg>
      </pc:sldChg>
      <pc:sldChg chg="add">
        <pc:chgData name="Sen, Kunal" userId="b099edb5-d867-4077-9f3d-b57d38155c17" providerId="ADAL" clId="{F5FB6B59-7E5C-4E4E-8F27-326ABD3446BC}" dt="2023-02-20T09:49:13.421" v="6"/>
        <pc:sldMkLst>
          <pc:docMk/>
          <pc:sldMk cId="4003101899" sldId="259"/>
        </pc:sldMkLst>
      </pc:sldChg>
      <pc:sldChg chg="add">
        <pc:chgData name="Sen, Kunal" userId="b099edb5-d867-4077-9f3d-b57d38155c17" providerId="ADAL" clId="{F5FB6B59-7E5C-4E4E-8F27-326ABD3446BC}" dt="2023-02-20T09:49:13.421" v="6"/>
        <pc:sldMkLst>
          <pc:docMk/>
          <pc:sldMk cId="3725089948" sldId="260"/>
        </pc:sldMkLst>
      </pc:sldChg>
      <pc:sldChg chg="add del">
        <pc:chgData name="Sen, Kunal" userId="b099edb5-d867-4077-9f3d-b57d38155c17" providerId="ADAL" clId="{F5FB6B59-7E5C-4E4E-8F27-326ABD3446BC}" dt="2023-02-20T09:49:33.880" v="7" actId="47"/>
        <pc:sldMkLst>
          <pc:docMk/>
          <pc:sldMk cId="121122538" sldId="261"/>
        </pc:sldMkLst>
      </pc:sldChg>
      <pc:sldChg chg="addSp modSp add mod modClrScheme chgLayout">
        <pc:chgData name="Sen, Kunal" userId="b099edb5-d867-4077-9f3d-b57d38155c17" providerId="ADAL" clId="{F5FB6B59-7E5C-4E4E-8F27-326ABD3446BC}" dt="2023-02-20T10:12:19.667" v="602" actId="20577"/>
        <pc:sldMkLst>
          <pc:docMk/>
          <pc:sldMk cId="1185027580" sldId="262"/>
        </pc:sldMkLst>
        <pc:spChg chg="add mod ord">
          <ac:chgData name="Sen, Kunal" userId="b099edb5-d867-4077-9f3d-b57d38155c17" providerId="ADAL" clId="{F5FB6B59-7E5C-4E4E-8F27-326ABD3446BC}" dt="2023-02-20T10:12:19.667" v="602" actId="20577"/>
          <ac:spMkLst>
            <pc:docMk/>
            <pc:sldMk cId="1185027580" sldId="262"/>
            <ac:spMk id="2" creationId="{F0CBA40E-33A9-6A4F-C733-528406C5E3CB}"/>
          </ac:spMkLst>
        </pc:spChg>
        <pc:spChg chg="add mod ord">
          <ac:chgData name="Sen, Kunal" userId="b099edb5-d867-4077-9f3d-b57d38155c17" providerId="ADAL" clId="{F5FB6B59-7E5C-4E4E-8F27-326ABD3446BC}" dt="2023-02-20T10:12:08.272" v="565" actId="700"/>
          <ac:spMkLst>
            <pc:docMk/>
            <pc:sldMk cId="1185027580" sldId="262"/>
            <ac:spMk id="3" creationId="{BDCB1426-0FCB-A3DA-624B-14163B144BBF}"/>
          </ac:spMkLst>
        </pc:spChg>
      </pc:sldChg>
      <pc:sldChg chg="addSp delSp modSp add mod modClrScheme chgLayout">
        <pc:chgData name="Sen, Kunal" userId="b099edb5-d867-4077-9f3d-b57d38155c17" providerId="ADAL" clId="{F5FB6B59-7E5C-4E4E-8F27-326ABD3446BC}" dt="2023-02-21T07:46:29.486" v="3569" actId="20577"/>
        <pc:sldMkLst>
          <pc:docMk/>
          <pc:sldMk cId="1442219285" sldId="263"/>
        </pc:sldMkLst>
        <pc:spChg chg="del mod ord">
          <ac:chgData name="Sen, Kunal" userId="b099edb5-d867-4077-9f3d-b57d38155c17" providerId="ADAL" clId="{F5FB6B59-7E5C-4E4E-8F27-326ABD3446BC}" dt="2023-02-21T07:45:51.826" v="3479" actId="700"/>
          <ac:spMkLst>
            <pc:docMk/>
            <pc:sldMk cId="1442219285" sldId="263"/>
            <ac:spMk id="2" creationId="{AF62A316-C197-ED8D-1B44-705DD557925D}"/>
          </ac:spMkLst>
        </pc:spChg>
        <pc:spChg chg="add mod ord">
          <ac:chgData name="Sen, Kunal" userId="b099edb5-d867-4077-9f3d-b57d38155c17" providerId="ADAL" clId="{F5FB6B59-7E5C-4E4E-8F27-326ABD3446BC}" dt="2023-02-21T07:46:29.486" v="3569" actId="20577"/>
          <ac:spMkLst>
            <pc:docMk/>
            <pc:sldMk cId="1442219285" sldId="263"/>
            <ac:spMk id="3" creationId="{80BC3E9E-47D9-194F-52FF-751A220366CA}"/>
          </ac:spMkLst>
        </pc:spChg>
        <pc:picChg chg="mod ord">
          <ac:chgData name="Sen, Kunal" userId="b099edb5-d867-4077-9f3d-b57d38155c17" providerId="ADAL" clId="{F5FB6B59-7E5C-4E4E-8F27-326ABD3446BC}" dt="2023-02-21T07:45:51.826" v="3479" actId="700"/>
          <ac:picMkLst>
            <pc:docMk/>
            <pc:sldMk cId="1442219285" sldId="263"/>
            <ac:picMk id="5" creationId="{D09F9FDC-051A-96E4-64CD-C1BB6E69B580}"/>
          </ac:picMkLst>
        </pc:picChg>
      </pc:sldChg>
      <pc:sldChg chg="addSp delSp modSp mod modClrScheme chgLayout">
        <pc:chgData name="Sen, Kunal" userId="b099edb5-d867-4077-9f3d-b57d38155c17" providerId="ADAL" clId="{F5FB6B59-7E5C-4E4E-8F27-326ABD3446BC}" dt="2023-02-20T09:53:51.103" v="143" actId="14100"/>
        <pc:sldMkLst>
          <pc:docMk/>
          <pc:sldMk cId="918554018" sldId="268"/>
        </pc:sldMkLst>
        <pc:spChg chg="add del mod ord">
          <ac:chgData name="Sen, Kunal" userId="b099edb5-d867-4077-9f3d-b57d38155c17" providerId="ADAL" clId="{F5FB6B59-7E5C-4E4E-8F27-326ABD3446BC}" dt="2023-02-20T09:53:14.670" v="134" actId="700"/>
          <ac:spMkLst>
            <pc:docMk/>
            <pc:sldMk cId="918554018" sldId="268"/>
            <ac:spMk id="2" creationId="{CA970F88-07BD-E281-9B0A-81F070C85325}"/>
          </ac:spMkLst>
        </pc:spChg>
        <pc:spChg chg="mod ord">
          <ac:chgData name="Sen, Kunal" userId="b099edb5-d867-4077-9f3d-b57d38155c17" providerId="ADAL" clId="{F5FB6B59-7E5C-4E4E-8F27-326ABD3446BC}" dt="2023-02-20T09:53:51.103" v="143" actId="14100"/>
          <ac:spMkLst>
            <pc:docMk/>
            <pc:sldMk cId="918554018" sldId="268"/>
            <ac:spMk id="18" creationId="{261CE042-17D1-4547-828A-2D572EFECE8E}"/>
          </ac:spMkLst>
        </pc:spChg>
        <pc:spChg chg="mod ord">
          <ac:chgData name="Sen, Kunal" userId="b099edb5-d867-4077-9f3d-b57d38155c17" providerId="ADAL" clId="{F5FB6B59-7E5C-4E4E-8F27-326ABD3446BC}" dt="2023-02-20T09:53:44.898" v="141" actId="14100"/>
          <ac:spMkLst>
            <pc:docMk/>
            <pc:sldMk cId="918554018" sldId="268"/>
            <ac:spMk id="19" creationId="{443502CA-C77F-4D12-973D-655C296346E8}"/>
          </ac:spMkLst>
        </pc:spChg>
      </pc:sldChg>
      <pc:sldChg chg="add del">
        <pc:chgData name="Sen, Kunal" userId="b099edb5-d867-4077-9f3d-b57d38155c17" providerId="ADAL" clId="{F5FB6B59-7E5C-4E4E-8F27-326ABD3446BC}" dt="2023-02-20T09:48:32.858" v="5" actId="47"/>
        <pc:sldMkLst>
          <pc:docMk/>
          <pc:sldMk cId="163007374" sldId="280"/>
        </pc:sldMkLst>
      </pc:sldChg>
      <pc:sldChg chg="add del">
        <pc:chgData name="Sen, Kunal" userId="b099edb5-d867-4077-9f3d-b57d38155c17" providerId="ADAL" clId="{F5FB6B59-7E5C-4E4E-8F27-326ABD3446BC}" dt="2023-02-20T09:48:32.858" v="5" actId="47"/>
        <pc:sldMkLst>
          <pc:docMk/>
          <pc:sldMk cId="200801176" sldId="281"/>
        </pc:sldMkLst>
      </pc:sldChg>
      <pc:sldChg chg="add del">
        <pc:chgData name="Sen, Kunal" userId="b099edb5-d867-4077-9f3d-b57d38155c17" providerId="ADAL" clId="{F5FB6B59-7E5C-4E4E-8F27-326ABD3446BC}" dt="2023-02-20T09:48:32.858" v="5" actId="47"/>
        <pc:sldMkLst>
          <pc:docMk/>
          <pc:sldMk cId="1342787976" sldId="282"/>
        </pc:sldMkLst>
      </pc:sldChg>
      <pc:sldChg chg="add del">
        <pc:chgData name="Sen, Kunal" userId="b099edb5-d867-4077-9f3d-b57d38155c17" providerId="ADAL" clId="{F5FB6B59-7E5C-4E4E-8F27-326ABD3446BC}" dt="2023-02-20T09:48:32.858" v="5" actId="47"/>
        <pc:sldMkLst>
          <pc:docMk/>
          <pc:sldMk cId="0" sldId="284"/>
        </pc:sldMkLst>
      </pc:sldChg>
      <pc:sldChg chg="add del">
        <pc:chgData name="Sen, Kunal" userId="b099edb5-d867-4077-9f3d-b57d38155c17" providerId="ADAL" clId="{F5FB6B59-7E5C-4E4E-8F27-326ABD3446BC}" dt="2023-02-20T09:48:32.858" v="5" actId="47"/>
        <pc:sldMkLst>
          <pc:docMk/>
          <pc:sldMk cId="366222412" sldId="287"/>
        </pc:sldMkLst>
      </pc:sldChg>
      <pc:sldChg chg="add del">
        <pc:chgData name="Sen, Kunal" userId="b099edb5-d867-4077-9f3d-b57d38155c17" providerId="ADAL" clId="{F5FB6B59-7E5C-4E4E-8F27-326ABD3446BC}" dt="2023-02-20T09:48:32.858" v="5" actId="47"/>
        <pc:sldMkLst>
          <pc:docMk/>
          <pc:sldMk cId="901186677" sldId="290"/>
        </pc:sldMkLst>
      </pc:sldChg>
      <pc:sldChg chg="add del">
        <pc:chgData name="Sen, Kunal" userId="b099edb5-d867-4077-9f3d-b57d38155c17" providerId="ADAL" clId="{F5FB6B59-7E5C-4E4E-8F27-326ABD3446BC}" dt="2023-02-20T09:48:32.858" v="5" actId="47"/>
        <pc:sldMkLst>
          <pc:docMk/>
          <pc:sldMk cId="2154604047" sldId="293"/>
        </pc:sldMkLst>
      </pc:sldChg>
      <pc:sldChg chg="add del">
        <pc:chgData name="Sen, Kunal" userId="b099edb5-d867-4077-9f3d-b57d38155c17" providerId="ADAL" clId="{F5FB6B59-7E5C-4E4E-8F27-326ABD3446BC}" dt="2023-02-20T09:48:32.858" v="5" actId="47"/>
        <pc:sldMkLst>
          <pc:docMk/>
          <pc:sldMk cId="2576664620" sldId="298"/>
        </pc:sldMkLst>
      </pc:sldChg>
      <pc:sldChg chg="add del">
        <pc:chgData name="Sen, Kunal" userId="b099edb5-d867-4077-9f3d-b57d38155c17" providerId="ADAL" clId="{F5FB6B59-7E5C-4E4E-8F27-326ABD3446BC}" dt="2023-02-20T09:48:32.858" v="5" actId="47"/>
        <pc:sldMkLst>
          <pc:docMk/>
          <pc:sldMk cId="4191652830" sldId="299"/>
        </pc:sldMkLst>
      </pc:sldChg>
      <pc:sldChg chg="add del">
        <pc:chgData name="Sen, Kunal" userId="b099edb5-d867-4077-9f3d-b57d38155c17" providerId="ADAL" clId="{F5FB6B59-7E5C-4E4E-8F27-326ABD3446BC}" dt="2023-02-20T09:48:32.858" v="5" actId="47"/>
        <pc:sldMkLst>
          <pc:docMk/>
          <pc:sldMk cId="805453281" sldId="301"/>
        </pc:sldMkLst>
      </pc:sldChg>
      <pc:sldChg chg="add del">
        <pc:chgData name="Sen, Kunal" userId="b099edb5-d867-4077-9f3d-b57d38155c17" providerId="ADAL" clId="{F5FB6B59-7E5C-4E4E-8F27-326ABD3446BC}" dt="2023-02-20T09:48:32.858" v="5" actId="47"/>
        <pc:sldMkLst>
          <pc:docMk/>
          <pc:sldMk cId="2413042466" sldId="302"/>
        </pc:sldMkLst>
      </pc:sldChg>
      <pc:sldChg chg="add del">
        <pc:chgData name="Sen, Kunal" userId="b099edb5-d867-4077-9f3d-b57d38155c17" providerId="ADAL" clId="{F5FB6B59-7E5C-4E4E-8F27-326ABD3446BC}" dt="2023-02-20T09:48:32.858" v="5" actId="47"/>
        <pc:sldMkLst>
          <pc:docMk/>
          <pc:sldMk cId="3497203810" sldId="303"/>
        </pc:sldMkLst>
      </pc:sldChg>
      <pc:sldChg chg="add del">
        <pc:chgData name="Sen, Kunal" userId="b099edb5-d867-4077-9f3d-b57d38155c17" providerId="ADAL" clId="{F5FB6B59-7E5C-4E4E-8F27-326ABD3446BC}" dt="2023-02-20T09:48:32.858" v="5" actId="47"/>
        <pc:sldMkLst>
          <pc:docMk/>
          <pc:sldMk cId="1384195965" sldId="305"/>
        </pc:sldMkLst>
      </pc:sldChg>
      <pc:sldChg chg="add del">
        <pc:chgData name="Sen, Kunal" userId="b099edb5-d867-4077-9f3d-b57d38155c17" providerId="ADAL" clId="{F5FB6B59-7E5C-4E4E-8F27-326ABD3446BC}" dt="2023-02-20T09:48:32.858" v="5" actId="47"/>
        <pc:sldMkLst>
          <pc:docMk/>
          <pc:sldMk cId="2863034129" sldId="306"/>
        </pc:sldMkLst>
      </pc:sldChg>
      <pc:sldChg chg="add del">
        <pc:chgData name="Sen, Kunal" userId="b099edb5-d867-4077-9f3d-b57d38155c17" providerId="ADAL" clId="{F5FB6B59-7E5C-4E4E-8F27-326ABD3446BC}" dt="2023-02-20T09:48:32.858" v="5" actId="47"/>
        <pc:sldMkLst>
          <pc:docMk/>
          <pc:sldMk cId="673169443" sldId="309"/>
        </pc:sldMkLst>
      </pc:sldChg>
      <pc:sldChg chg="add del">
        <pc:chgData name="Sen, Kunal" userId="b099edb5-d867-4077-9f3d-b57d38155c17" providerId="ADAL" clId="{F5FB6B59-7E5C-4E4E-8F27-326ABD3446BC}" dt="2023-02-20T09:48:32.858" v="5" actId="47"/>
        <pc:sldMkLst>
          <pc:docMk/>
          <pc:sldMk cId="1020483708" sldId="325"/>
        </pc:sldMkLst>
      </pc:sldChg>
      <pc:sldChg chg="add del">
        <pc:chgData name="Sen, Kunal" userId="b099edb5-d867-4077-9f3d-b57d38155c17" providerId="ADAL" clId="{F5FB6B59-7E5C-4E4E-8F27-326ABD3446BC}" dt="2023-02-20T09:48:32.858" v="5" actId="47"/>
        <pc:sldMkLst>
          <pc:docMk/>
          <pc:sldMk cId="3039781676" sldId="326"/>
        </pc:sldMkLst>
      </pc:sldChg>
      <pc:sldChg chg="add del">
        <pc:chgData name="Sen, Kunal" userId="b099edb5-d867-4077-9f3d-b57d38155c17" providerId="ADAL" clId="{F5FB6B59-7E5C-4E4E-8F27-326ABD3446BC}" dt="2023-02-20T09:48:32.858" v="5" actId="47"/>
        <pc:sldMkLst>
          <pc:docMk/>
          <pc:sldMk cId="0" sldId="390"/>
        </pc:sldMkLst>
      </pc:sldChg>
      <pc:sldChg chg="add del">
        <pc:chgData name="Sen, Kunal" userId="b099edb5-d867-4077-9f3d-b57d38155c17" providerId="ADAL" clId="{F5FB6B59-7E5C-4E4E-8F27-326ABD3446BC}" dt="2023-02-20T09:48:32.858" v="5" actId="47"/>
        <pc:sldMkLst>
          <pc:docMk/>
          <pc:sldMk cId="0" sldId="396"/>
        </pc:sldMkLst>
      </pc:sldChg>
      <pc:sldChg chg="addSp modSp add del mod">
        <pc:chgData name="Sen, Kunal" userId="b099edb5-d867-4077-9f3d-b57d38155c17" providerId="ADAL" clId="{F5FB6B59-7E5C-4E4E-8F27-326ABD3446BC}" dt="2023-02-20T12:11:25.524" v="1256" actId="20577"/>
        <pc:sldMkLst>
          <pc:docMk/>
          <pc:sldMk cId="0" sldId="430"/>
        </pc:sldMkLst>
        <pc:spChg chg="mod">
          <ac:chgData name="Sen, Kunal" userId="b099edb5-d867-4077-9f3d-b57d38155c17" providerId="ADAL" clId="{F5FB6B59-7E5C-4E4E-8F27-326ABD3446BC}" dt="2023-02-20T10:13:23.178" v="620" actId="20577"/>
          <ac:spMkLst>
            <pc:docMk/>
            <pc:sldMk cId="0" sldId="430"/>
            <ac:spMk id="2" creationId="{E914790A-7B45-C7F0-A9D7-5D220E386B59}"/>
          </ac:spMkLst>
        </pc:spChg>
        <pc:spChg chg="mod">
          <ac:chgData name="Sen, Kunal" userId="b099edb5-d867-4077-9f3d-b57d38155c17" providerId="ADAL" clId="{F5FB6B59-7E5C-4E4E-8F27-326ABD3446BC}" dt="2023-02-20T12:11:25.524" v="1256" actId="20577"/>
          <ac:spMkLst>
            <pc:docMk/>
            <pc:sldMk cId="0" sldId="430"/>
            <ac:spMk id="5" creationId="{5F02B13B-155F-C7FA-D9EC-8724A7B9BE55}"/>
          </ac:spMkLst>
        </pc:spChg>
        <pc:picChg chg="add mod">
          <ac:chgData name="Sen, Kunal" userId="b099edb5-d867-4077-9f3d-b57d38155c17" providerId="ADAL" clId="{F5FB6B59-7E5C-4E4E-8F27-326ABD3446BC}" dt="2023-02-20T10:13:01.423" v="611" actId="1076"/>
          <ac:picMkLst>
            <pc:docMk/>
            <pc:sldMk cId="0" sldId="430"/>
            <ac:picMk id="7" creationId="{5EDF05D3-1BCD-149F-F317-81F04528D7BB}"/>
          </ac:picMkLst>
        </pc:picChg>
      </pc:sldChg>
      <pc:sldChg chg="addSp delSp modSp new del mod modClrScheme chgLayout">
        <pc:chgData name="Sen, Kunal" userId="b099edb5-d867-4077-9f3d-b57d38155c17" providerId="ADAL" clId="{F5FB6B59-7E5C-4E4E-8F27-326ABD3446BC}" dt="2023-02-20T10:06:14.867" v="337" actId="47"/>
        <pc:sldMkLst>
          <pc:docMk/>
          <pc:sldMk cId="1614977663" sldId="431"/>
        </pc:sldMkLst>
        <pc:spChg chg="del mod ord">
          <ac:chgData name="Sen, Kunal" userId="b099edb5-d867-4077-9f3d-b57d38155c17" providerId="ADAL" clId="{F5FB6B59-7E5C-4E4E-8F27-326ABD3446BC}" dt="2023-02-20T09:52:32.445" v="129" actId="700"/>
          <ac:spMkLst>
            <pc:docMk/>
            <pc:sldMk cId="1614977663" sldId="431"/>
            <ac:spMk id="2" creationId="{66F7C185-4C25-2C0F-6F46-8256BFBBFED2}"/>
          </ac:spMkLst>
        </pc:spChg>
        <pc:spChg chg="del mod ord">
          <ac:chgData name="Sen, Kunal" userId="b099edb5-d867-4077-9f3d-b57d38155c17" providerId="ADAL" clId="{F5FB6B59-7E5C-4E4E-8F27-326ABD3446BC}" dt="2023-02-20T09:52:32.445" v="129" actId="700"/>
          <ac:spMkLst>
            <pc:docMk/>
            <pc:sldMk cId="1614977663" sldId="431"/>
            <ac:spMk id="3" creationId="{9DA52653-E6E5-FC24-0FA3-A1F5A6798DC1}"/>
          </ac:spMkLst>
        </pc:spChg>
        <pc:spChg chg="add mod ord">
          <ac:chgData name="Sen, Kunal" userId="b099edb5-d867-4077-9f3d-b57d38155c17" providerId="ADAL" clId="{F5FB6B59-7E5C-4E4E-8F27-326ABD3446BC}" dt="2023-02-20T09:52:32.445" v="129" actId="700"/>
          <ac:spMkLst>
            <pc:docMk/>
            <pc:sldMk cId="1614977663" sldId="431"/>
            <ac:spMk id="4" creationId="{7CA03F9A-83EF-B502-E855-76C19E10701D}"/>
          </ac:spMkLst>
        </pc:spChg>
        <pc:spChg chg="add mod ord">
          <ac:chgData name="Sen, Kunal" userId="b099edb5-d867-4077-9f3d-b57d38155c17" providerId="ADAL" clId="{F5FB6B59-7E5C-4E4E-8F27-326ABD3446BC}" dt="2023-02-20T09:52:32.445" v="129" actId="700"/>
          <ac:spMkLst>
            <pc:docMk/>
            <pc:sldMk cId="1614977663" sldId="431"/>
            <ac:spMk id="5" creationId="{81F644C8-B3B5-E552-AB96-6AEBD7590D5D}"/>
          </ac:spMkLst>
        </pc:spChg>
      </pc:sldChg>
      <pc:sldChg chg="modSp new mod modAnim">
        <pc:chgData name="Sen, Kunal" userId="b099edb5-d867-4077-9f3d-b57d38155c17" providerId="ADAL" clId="{F5FB6B59-7E5C-4E4E-8F27-326ABD3446BC}" dt="2023-02-20T12:11:39.782" v="1258"/>
        <pc:sldMkLst>
          <pc:docMk/>
          <pc:sldMk cId="3376326101" sldId="431"/>
        </pc:sldMkLst>
        <pc:spChg chg="mod">
          <ac:chgData name="Sen, Kunal" userId="b099edb5-d867-4077-9f3d-b57d38155c17" providerId="ADAL" clId="{F5FB6B59-7E5C-4E4E-8F27-326ABD3446BC}" dt="2023-02-20T10:06:27.212" v="369" actId="20577"/>
          <ac:spMkLst>
            <pc:docMk/>
            <pc:sldMk cId="3376326101" sldId="431"/>
            <ac:spMk id="2" creationId="{618B0FDB-EB93-373A-8B18-4667ED767C61}"/>
          </ac:spMkLst>
        </pc:spChg>
        <pc:spChg chg="mod">
          <ac:chgData name="Sen, Kunal" userId="b099edb5-d867-4077-9f3d-b57d38155c17" providerId="ADAL" clId="{F5FB6B59-7E5C-4E4E-8F27-326ABD3446BC}" dt="2023-02-20T10:11:33.375" v="558" actId="2711"/>
          <ac:spMkLst>
            <pc:docMk/>
            <pc:sldMk cId="3376326101" sldId="431"/>
            <ac:spMk id="3" creationId="{ABACD9B5-5F3F-9704-288E-4AA5A910330F}"/>
          </ac:spMkLst>
        </pc:spChg>
      </pc:sldChg>
      <pc:sldChg chg="add del">
        <pc:chgData name="Sen, Kunal" userId="b099edb5-d867-4077-9f3d-b57d38155c17" providerId="ADAL" clId="{F5FB6B59-7E5C-4E4E-8F27-326ABD3446BC}" dt="2023-02-20T09:48:32.858" v="5" actId="47"/>
        <pc:sldMkLst>
          <pc:docMk/>
          <pc:sldMk cId="564761495" sldId="432"/>
        </pc:sldMkLst>
      </pc:sldChg>
      <pc:sldChg chg="modSp new mod modAnim">
        <pc:chgData name="Sen, Kunal" userId="b099edb5-d867-4077-9f3d-b57d38155c17" providerId="ADAL" clId="{F5FB6B59-7E5C-4E4E-8F27-326ABD3446BC}" dt="2023-02-20T11:59:23.601" v="1193"/>
        <pc:sldMkLst>
          <pc:docMk/>
          <pc:sldMk cId="1825859795" sldId="432"/>
        </pc:sldMkLst>
        <pc:spChg chg="mod">
          <ac:chgData name="Sen, Kunal" userId="b099edb5-d867-4077-9f3d-b57d38155c17" providerId="ADAL" clId="{F5FB6B59-7E5C-4E4E-8F27-326ABD3446BC}" dt="2023-02-20T10:07:12.748" v="416" actId="20577"/>
          <ac:spMkLst>
            <pc:docMk/>
            <pc:sldMk cId="1825859795" sldId="432"/>
            <ac:spMk id="2" creationId="{94A6A75D-3A24-33A8-C36A-1A47839F053A}"/>
          </ac:spMkLst>
        </pc:spChg>
        <pc:spChg chg="mod">
          <ac:chgData name="Sen, Kunal" userId="b099edb5-d867-4077-9f3d-b57d38155c17" providerId="ADAL" clId="{F5FB6B59-7E5C-4E4E-8F27-326ABD3446BC}" dt="2023-02-20T10:07:29.274" v="431" actId="20577"/>
          <ac:spMkLst>
            <pc:docMk/>
            <pc:sldMk cId="1825859795" sldId="432"/>
            <ac:spMk id="3" creationId="{E8C1B226-6C03-73F2-185F-DA7F3E3A9561}"/>
          </ac:spMkLst>
        </pc:spChg>
      </pc:sldChg>
      <pc:sldChg chg="add del">
        <pc:chgData name="Sen, Kunal" userId="b099edb5-d867-4077-9f3d-b57d38155c17" providerId="ADAL" clId="{F5FB6B59-7E5C-4E4E-8F27-326ABD3446BC}" dt="2023-02-20T09:48:32.858" v="5" actId="47"/>
        <pc:sldMkLst>
          <pc:docMk/>
          <pc:sldMk cId="1275313406" sldId="433"/>
        </pc:sldMkLst>
      </pc:sldChg>
      <pc:sldChg chg="modSp new mod modAnim">
        <pc:chgData name="Sen, Kunal" userId="b099edb5-d867-4077-9f3d-b57d38155c17" providerId="ADAL" clId="{F5FB6B59-7E5C-4E4E-8F27-326ABD3446BC}" dt="2023-02-20T11:59:44.375" v="1198"/>
        <pc:sldMkLst>
          <pc:docMk/>
          <pc:sldMk cId="4207692860" sldId="433"/>
        </pc:sldMkLst>
        <pc:spChg chg="mod">
          <ac:chgData name="Sen, Kunal" userId="b099edb5-d867-4077-9f3d-b57d38155c17" providerId="ADAL" clId="{F5FB6B59-7E5C-4E4E-8F27-326ABD3446BC}" dt="2023-02-20T10:11:56.575" v="564" actId="14100"/>
          <ac:spMkLst>
            <pc:docMk/>
            <pc:sldMk cId="4207692860" sldId="433"/>
            <ac:spMk id="2" creationId="{DCD29FE4-A26D-C1F8-4F25-D244AE38D564}"/>
          </ac:spMkLst>
        </pc:spChg>
        <pc:spChg chg="mod">
          <ac:chgData name="Sen, Kunal" userId="b099edb5-d867-4077-9f3d-b57d38155c17" providerId="ADAL" clId="{F5FB6B59-7E5C-4E4E-8F27-326ABD3446BC}" dt="2023-02-20T10:11:46.587" v="560" actId="27636"/>
          <ac:spMkLst>
            <pc:docMk/>
            <pc:sldMk cId="4207692860" sldId="433"/>
            <ac:spMk id="3" creationId="{B9FF30D3-8BE8-D289-EF47-2E2BBE2C3EB6}"/>
          </ac:spMkLst>
        </pc:spChg>
      </pc:sldChg>
      <pc:sldChg chg="addSp delSp modSp new mod modClrScheme chgLayout">
        <pc:chgData name="Sen, Kunal" userId="b099edb5-d867-4077-9f3d-b57d38155c17" providerId="ADAL" clId="{F5FB6B59-7E5C-4E4E-8F27-326ABD3446BC}" dt="2023-02-20T12:19:08.666" v="1700" actId="313"/>
        <pc:sldMkLst>
          <pc:docMk/>
          <pc:sldMk cId="1309450156" sldId="434"/>
        </pc:sldMkLst>
        <pc:spChg chg="del mod ord">
          <ac:chgData name="Sen, Kunal" userId="b099edb5-d867-4077-9f3d-b57d38155c17" providerId="ADAL" clId="{F5FB6B59-7E5C-4E4E-8F27-326ABD3446BC}" dt="2023-02-20T10:35:27.272" v="846" actId="700"/>
          <ac:spMkLst>
            <pc:docMk/>
            <pc:sldMk cId="1309450156" sldId="434"/>
            <ac:spMk id="2" creationId="{7DB03928-65C5-20CB-9444-4D2241E6CEAD}"/>
          </ac:spMkLst>
        </pc:spChg>
        <pc:spChg chg="del mod ord">
          <ac:chgData name="Sen, Kunal" userId="b099edb5-d867-4077-9f3d-b57d38155c17" providerId="ADAL" clId="{F5FB6B59-7E5C-4E4E-8F27-326ABD3446BC}" dt="2023-02-20T10:35:27.272" v="846" actId="700"/>
          <ac:spMkLst>
            <pc:docMk/>
            <pc:sldMk cId="1309450156" sldId="434"/>
            <ac:spMk id="3" creationId="{7310C406-D5F2-7237-EC88-024FF75FE820}"/>
          </ac:spMkLst>
        </pc:spChg>
        <pc:spChg chg="del">
          <ac:chgData name="Sen, Kunal" userId="b099edb5-d867-4077-9f3d-b57d38155c17" providerId="ADAL" clId="{F5FB6B59-7E5C-4E4E-8F27-326ABD3446BC}" dt="2023-02-20T10:35:27.272" v="846" actId="700"/>
          <ac:spMkLst>
            <pc:docMk/>
            <pc:sldMk cId="1309450156" sldId="434"/>
            <ac:spMk id="4" creationId="{024863D1-CFFB-2F77-EF3B-29E00DB55D4F}"/>
          </ac:spMkLst>
        </pc:spChg>
        <pc:spChg chg="add mod ord">
          <ac:chgData name="Sen, Kunal" userId="b099edb5-d867-4077-9f3d-b57d38155c17" providerId="ADAL" clId="{F5FB6B59-7E5C-4E4E-8F27-326ABD3446BC}" dt="2023-02-20T12:13:58.037" v="1342" actId="20577"/>
          <ac:spMkLst>
            <pc:docMk/>
            <pc:sldMk cId="1309450156" sldId="434"/>
            <ac:spMk id="5" creationId="{896711F1-8CDB-5DF0-2BED-B8A298BE2D63}"/>
          </ac:spMkLst>
        </pc:spChg>
        <pc:spChg chg="add mod ord">
          <ac:chgData name="Sen, Kunal" userId="b099edb5-d867-4077-9f3d-b57d38155c17" providerId="ADAL" clId="{F5FB6B59-7E5C-4E4E-8F27-326ABD3446BC}" dt="2023-02-20T12:19:08.666" v="1700" actId="313"/>
          <ac:spMkLst>
            <pc:docMk/>
            <pc:sldMk cId="1309450156" sldId="434"/>
            <ac:spMk id="6" creationId="{BBA11E07-D70A-E8E1-BC5F-89EA4C02256D}"/>
          </ac:spMkLst>
        </pc:spChg>
      </pc:sldChg>
      <pc:sldChg chg="add del">
        <pc:chgData name="Sen, Kunal" userId="b099edb5-d867-4077-9f3d-b57d38155c17" providerId="ADAL" clId="{F5FB6B59-7E5C-4E4E-8F27-326ABD3446BC}" dt="2023-02-20T09:48:32.858" v="5" actId="47"/>
        <pc:sldMkLst>
          <pc:docMk/>
          <pc:sldMk cId="1315585590" sldId="434"/>
        </pc:sldMkLst>
      </pc:sldChg>
      <pc:sldChg chg="add del">
        <pc:chgData name="Sen, Kunal" userId="b099edb5-d867-4077-9f3d-b57d38155c17" providerId="ADAL" clId="{F5FB6B59-7E5C-4E4E-8F27-326ABD3446BC}" dt="2023-02-20T09:48:32.858" v="5" actId="47"/>
        <pc:sldMkLst>
          <pc:docMk/>
          <pc:sldMk cId="2063137158" sldId="435"/>
        </pc:sldMkLst>
      </pc:sldChg>
      <pc:sldChg chg="addSp delSp modSp new mod modClrScheme chgLayout">
        <pc:chgData name="Sen, Kunal" userId="b099edb5-d867-4077-9f3d-b57d38155c17" providerId="ADAL" clId="{F5FB6B59-7E5C-4E4E-8F27-326ABD3446BC}" dt="2023-02-20T12:36:46.714" v="2287" actId="20577"/>
        <pc:sldMkLst>
          <pc:docMk/>
          <pc:sldMk cId="2119284912" sldId="435"/>
        </pc:sldMkLst>
        <pc:spChg chg="del mod ord">
          <ac:chgData name="Sen, Kunal" userId="b099edb5-d867-4077-9f3d-b57d38155c17" providerId="ADAL" clId="{F5FB6B59-7E5C-4E4E-8F27-326ABD3446BC}" dt="2023-02-20T10:35:41.836" v="872" actId="700"/>
          <ac:spMkLst>
            <pc:docMk/>
            <pc:sldMk cId="2119284912" sldId="435"/>
            <ac:spMk id="2" creationId="{0AD76C4B-5710-1A0E-408B-AD7316080EFD}"/>
          </ac:spMkLst>
        </pc:spChg>
        <pc:spChg chg="del mod ord">
          <ac:chgData name="Sen, Kunal" userId="b099edb5-d867-4077-9f3d-b57d38155c17" providerId="ADAL" clId="{F5FB6B59-7E5C-4E4E-8F27-326ABD3446BC}" dt="2023-02-20T10:35:41.836" v="872" actId="700"/>
          <ac:spMkLst>
            <pc:docMk/>
            <pc:sldMk cId="2119284912" sldId="435"/>
            <ac:spMk id="3" creationId="{2A6B04F4-5C80-7008-9880-770C65746D7C}"/>
          </ac:spMkLst>
        </pc:spChg>
        <pc:spChg chg="del">
          <ac:chgData name="Sen, Kunal" userId="b099edb5-d867-4077-9f3d-b57d38155c17" providerId="ADAL" clId="{F5FB6B59-7E5C-4E4E-8F27-326ABD3446BC}" dt="2023-02-20T10:35:41.836" v="872" actId="700"/>
          <ac:spMkLst>
            <pc:docMk/>
            <pc:sldMk cId="2119284912" sldId="435"/>
            <ac:spMk id="4" creationId="{45BB0FD7-F6D5-8049-80EC-2AE173BB0C1B}"/>
          </ac:spMkLst>
        </pc:spChg>
        <pc:spChg chg="add mod ord">
          <ac:chgData name="Sen, Kunal" userId="b099edb5-d867-4077-9f3d-b57d38155c17" providerId="ADAL" clId="{F5FB6B59-7E5C-4E4E-8F27-326ABD3446BC}" dt="2023-02-20T12:31:42.161" v="1936" actId="20577"/>
          <ac:spMkLst>
            <pc:docMk/>
            <pc:sldMk cId="2119284912" sldId="435"/>
            <ac:spMk id="5" creationId="{C753EDB9-5CFB-80DC-B57A-F484762DB954}"/>
          </ac:spMkLst>
        </pc:spChg>
        <pc:spChg chg="add mod ord">
          <ac:chgData name="Sen, Kunal" userId="b099edb5-d867-4077-9f3d-b57d38155c17" providerId="ADAL" clId="{F5FB6B59-7E5C-4E4E-8F27-326ABD3446BC}" dt="2023-02-20T12:36:46.714" v="2287" actId="20577"/>
          <ac:spMkLst>
            <pc:docMk/>
            <pc:sldMk cId="2119284912" sldId="435"/>
            <ac:spMk id="6" creationId="{5A1AF204-E64E-42A5-B501-E2BC9E167EA8}"/>
          </ac:spMkLst>
        </pc:spChg>
      </pc:sldChg>
      <pc:sldChg chg="add del">
        <pc:chgData name="Sen, Kunal" userId="b099edb5-d867-4077-9f3d-b57d38155c17" providerId="ADAL" clId="{F5FB6B59-7E5C-4E4E-8F27-326ABD3446BC}" dt="2023-02-20T09:48:32.858" v="5" actId="47"/>
        <pc:sldMkLst>
          <pc:docMk/>
          <pc:sldMk cId="663945742" sldId="436"/>
        </pc:sldMkLst>
      </pc:sldChg>
      <pc:sldChg chg="modSp new mod modAnim">
        <pc:chgData name="Sen, Kunal" userId="b099edb5-d867-4077-9f3d-b57d38155c17" providerId="ADAL" clId="{F5FB6B59-7E5C-4E4E-8F27-326ABD3446BC}" dt="2023-02-20T12:00:00.646" v="1200"/>
        <pc:sldMkLst>
          <pc:docMk/>
          <pc:sldMk cId="1389514193" sldId="436"/>
        </pc:sldMkLst>
        <pc:spChg chg="mod">
          <ac:chgData name="Sen, Kunal" userId="b099edb5-d867-4077-9f3d-b57d38155c17" providerId="ADAL" clId="{F5FB6B59-7E5C-4E4E-8F27-326ABD3446BC}" dt="2023-02-20T10:24:28.659" v="692" actId="20577"/>
          <ac:spMkLst>
            <pc:docMk/>
            <pc:sldMk cId="1389514193" sldId="436"/>
            <ac:spMk id="2" creationId="{DB90DC63-3753-4629-3971-09154CFCE80E}"/>
          </ac:spMkLst>
        </pc:spChg>
        <pc:spChg chg="mod">
          <ac:chgData name="Sen, Kunal" userId="b099edb5-d867-4077-9f3d-b57d38155c17" providerId="ADAL" clId="{F5FB6B59-7E5C-4E4E-8F27-326ABD3446BC}" dt="2023-02-20T10:24:23.115" v="688" actId="5793"/>
          <ac:spMkLst>
            <pc:docMk/>
            <pc:sldMk cId="1389514193" sldId="436"/>
            <ac:spMk id="3" creationId="{802D247E-B20F-4906-21E2-2AC3A4530A55}"/>
          </ac:spMkLst>
        </pc:spChg>
      </pc:sldChg>
      <pc:sldChg chg="add del">
        <pc:chgData name="Sen, Kunal" userId="b099edb5-d867-4077-9f3d-b57d38155c17" providerId="ADAL" clId="{F5FB6B59-7E5C-4E4E-8F27-326ABD3446BC}" dt="2023-02-20T09:48:32.858" v="5" actId="47"/>
        <pc:sldMkLst>
          <pc:docMk/>
          <pc:sldMk cId="256903328" sldId="437"/>
        </pc:sldMkLst>
      </pc:sldChg>
      <pc:sldChg chg="modSp new mod modAnim">
        <pc:chgData name="Sen, Kunal" userId="b099edb5-d867-4077-9f3d-b57d38155c17" providerId="ADAL" clId="{F5FB6B59-7E5C-4E4E-8F27-326ABD3446BC}" dt="2023-02-20T12:00:19.772" v="1203"/>
        <pc:sldMkLst>
          <pc:docMk/>
          <pc:sldMk cId="812157201" sldId="437"/>
        </pc:sldMkLst>
        <pc:spChg chg="mod">
          <ac:chgData name="Sen, Kunal" userId="b099edb5-d867-4077-9f3d-b57d38155c17" providerId="ADAL" clId="{F5FB6B59-7E5C-4E4E-8F27-326ABD3446BC}" dt="2023-02-20T10:24:49.515" v="696" actId="20577"/>
          <ac:spMkLst>
            <pc:docMk/>
            <pc:sldMk cId="812157201" sldId="437"/>
            <ac:spMk id="2" creationId="{381A9334-B401-7584-0114-5F05CF1DB980}"/>
          </ac:spMkLst>
        </pc:spChg>
        <pc:spChg chg="mod">
          <ac:chgData name="Sen, Kunal" userId="b099edb5-d867-4077-9f3d-b57d38155c17" providerId="ADAL" clId="{F5FB6B59-7E5C-4E4E-8F27-326ABD3446BC}" dt="2023-02-20T10:27:39.004" v="725" actId="255"/>
          <ac:spMkLst>
            <pc:docMk/>
            <pc:sldMk cId="812157201" sldId="437"/>
            <ac:spMk id="3" creationId="{734B846D-FB3C-0839-9CFD-FF6B491D060A}"/>
          </ac:spMkLst>
        </pc:spChg>
      </pc:sldChg>
      <pc:sldChg chg="modSp new mod modAnim">
        <pc:chgData name="Sen, Kunal" userId="b099edb5-d867-4077-9f3d-b57d38155c17" providerId="ADAL" clId="{F5FB6B59-7E5C-4E4E-8F27-326ABD3446BC}" dt="2023-02-20T12:00:32.264" v="1206"/>
        <pc:sldMkLst>
          <pc:docMk/>
          <pc:sldMk cId="2309343778" sldId="438"/>
        </pc:sldMkLst>
        <pc:spChg chg="mod">
          <ac:chgData name="Sen, Kunal" userId="b099edb5-d867-4077-9f3d-b57d38155c17" providerId="ADAL" clId="{F5FB6B59-7E5C-4E4E-8F27-326ABD3446BC}" dt="2023-02-20T10:34:04.584" v="840" actId="20577"/>
          <ac:spMkLst>
            <pc:docMk/>
            <pc:sldMk cId="2309343778" sldId="438"/>
            <ac:spMk id="2" creationId="{B721DF55-EE68-BE47-5F79-6FBDBA3640DA}"/>
          </ac:spMkLst>
        </pc:spChg>
        <pc:spChg chg="mod">
          <ac:chgData name="Sen, Kunal" userId="b099edb5-d867-4077-9f3d-b57d38155c17" providerId="ADAL" clId="{F5FB6B59-7E5C-4E4E-8F27-326ABD3446BC}" dt="2023-02-20T10:35:03.099" v="843" actId="113"/>
          <ac:spMkLst>
            <pc:docMk/>
            <pc:sldMk cId="2309343778" sldId="438"/>
            <ac:spMk id="3" creationId="{7ECCF3D1-D8E6-6ED8-D50E-DB4D0FD7372A}"/>
          </ac:spMkLst>
        </pc:spChg>
      </pc:sldChg>
      <pc:sldChg chg="add del">
        <pc:chgData name="Sen, Kunal" userId="b099edb5-d867-4077-9f3d-b57d38155c17" providerId="ADAL" clId="{F5FB6B59-7E5C-4E4E-8F27-326ABD3446BC}" dt="2023-02-20T09:48:32.858" v="5" actId="47"/>
        <pc:sldMkLst>
          <pc:docMk/>
          <pc:sldMk cId="4023283168" sldId="438"/>
        </pc:sldMkLst>
      </pc:sldChg>
      <pc:sldChg chg="modSp new mod modAnim">
        <pc:chgData name="Sen, Kunal" userId="b099edb5-d867-4077-9f3d-b57d38155c17" providerId="ADAL" clId="{F5FB6B59-7E5C-4E4E-8F27-326ABD3446BC}" dt="2023-02-20T12:00:46.100" v="1209"/>
        <pc:sldMkLst>
          <pc:docMk/>
          <pc:sldMk cId="2069132924" sldId="439"/>
        </pc:sldMkLst>
        <pc:spChg chg="mod">
          <ac:chgData name="Sen, Kunal" userId="b099edb5-d867-4077-9f3d-b57d38155c17" providerId="ADAL" clId="{F5FB6B59-7E5C-4E4E-8F27-326ABD3446BC}" dt="2023-02-20T10:34:08.122" v="841" actId="20577"/>
          <ac:spMkLst>
            <pc:docMk/>
            <pc:sldMk cId="2069132924" sldId="439"/>
            <ac:spMk id="2" creationId="{3E54C1B2-DB04-1ADA-13A6-863BEA02B294}"/>
          </ac:spMkLst>
        </pc:spChg>
        <pc:spChg chg="mod">
          <ac:chgData name="Sen, Kunal" userId="b099edb5-d867-4077-9f3d-b57d38155c17" providerId="ADAL" clId="{F5FB6B59-7E5C-4E4E-8F27-326ABD3446BC}" dt="2023-02-20T10:35:14.235" v="845" actId="113"/>
          <ac:spMkLst>
            <pc:docMk/>
            <pc:sldMk cId="2069132924" sldId="439"/>
            <ac:spMk id="3" creationId="{B3467B7B-2FAD-F622-C562-B587F9E41C60}"/>
          </ac:spMkLst>
        </pc:spChg>
      </pc:sldChg>
      <pc:sldChg chg="modSp add mod ord modAnim">
        <pc:chgData name="Sen, Kunal" userId="b099edb5-d867-4077-9f3d-b57d38155c17" providerId="ADAL" clId="{F5FB6B59-7E5C-4E4E-8F27-326ABD3446BC}" dt="2023-02-20T12:30:54.613" v="1903"/>
        <pc:sldMkLst>
          <pc:docMk/>
          <pc:sldMk cId="2897877891" sldId="440"/>
        </pc:sldMkLst>
        <pc:spChg chg="mod">
          <ac:chgData name="Sen, Kunal" userId="b099edb5-d867-4077-9f3d-b57d38155c17" providerId="ADAL" clId="{F5FB6B59-7E5C-4E4E-8F27-326ABD3446BC}" dt="2023-02-20T12:28:08.616" v="1774" actId="20577"/>
          <ac:spMkLst>
            <pc:docMk/>
            <pc:sldMk cId="2897877891" sldId="440"/>
            <ac:spMk id="5" creationId="{C753EDB9-5CFB-80DC-B57A-F484762DB954}"/>
          </ac:spMkLst>
        </pc:spChg>
        <pc:spChg chg="mod">
          <ac:chgData name="Sen, Kunal" userId="b099edb5-d867-4077-9f3d-b57d38155c17" providerId="ADAL" clId="{F5FB6B59-7E5C-4E4E-8F27-326ABD3446BC}" dt="2023-02-20T12:30:37.929" v="1899" actId="12"/>
          <ac:spMkLst>
            <pc:docMk/>
            <pc:sldMk cId="2897877891" sldId="440"/>
            <ac:spMk id="6" creationId="{5A1AF204-E64E-42A5-B501-E2BC9E167EA8}"/>
          </ac:spMkLst>
        </pc:spChg>
      </pc:sldChg>
      <pc:sldChg chg="modSp add mod modAnim">
        <pc:chgData name="Sen, Kunal" userId="b099edb5-d867-4077-9f3d-b57d38155c17" providerId="ADAL" clId="{F5FB6B59-7E5C-4E4E-8F27-326ABD3446BC}" dt="2023-02-20T12:50:31.915" v="3466"/>
        <pc:sldMkLst>
          <pc:docMk/>
          <pc:sldMk cId="1416588178" sldId="441"/>
        </pc:sldMkLst>
        <pc:spChg chg="mod">
          <ac:chgData name="Sen, Kunal" userId="b099edb5-d867-4077-9f3d-b57d38155c17" providerId="ADAL" clId="{F5FB6B59-7E5C-4E4E-8F27-326ABD3446BC}" dt="2023-02-20T12:37:16.738" v="2319" actId="20577"/>
          <ac:spMkLst>
            <pc:docMk/>
            <pc:sldMk cId="1416588178" sldId="441"/>
            <ac:spMk id="5" creationId="{C753EDB9-5CFB-80DC-B57A-F484762DB954}"/>
          </ac:spMkLst>
        </pc:spChg>
        <pc:spChg chg="mod">
          <ac:chgData name="Sen, Kunal" userId="b099edb5-d867-4077-9f3d-b57d38155c17" providerId="ADAL" clId="{F5FB6B59-7E5C-4E4E-8F27-326ABD3446BC}" dt="2023-02-20T12:43:29.277" v="3108" actId="20577"/>
          <ac:spMkLst>
            <pc:docMk/>
            <pc:sldMk cId="1416588178" sldId="441"/>
            <ac:spMk id="6" creationId="{5A1AF204-E64E-42A5-B501-E2BC9E167EA8}"/>
          </ac:spMkLst>
        </pc:spChg>
      </pc:sldChg>
      <pc:sldChg chg="modSp add mod">
        <pc:chgData name="Sen, Kunal" userId="b099edb5-d867-4077-9f3d-b57d38155c17" providerId="ADAL" clId="{F5FB6B59-7E5C-4E4E-8F27-326ABD3446BC}" dt="2023-02-20T12:49:45.234" v="3455" actId="12"/>
        <pc:sldMkLst>
          <pc:docMk/>
          <pc:sldMk cId="2331477293" sldId="442"/>
        </pc:sldMkLst>
        <pc:spChg chg="mod">
          <ac:chgData name="Sen, Kunal" userId="b099edb5-d867-4077-9f3d-b57d38155c17" providerId="ADAL" clId="{F5FB6B59-7E5C-4E4E-8F27-326ABD3446BC}" dt="2023-02-20T12:45:40.874" v="3215" actId="27636"/>
          <ac:spMkLst>
            <pc:docMk/>
            <pc:sldMk cId="2331477293" sldId="442"/>
            <ac:spMk id="5" creationId="{C753EDB9-5CFB-80DC-B57A-F484762DB954}"/>
          </ac:spMkLst>
        </pc:spChg>
        <pc:spChg chg="mod">
          <ac:chgData name="Sen, Kunal" userId="b099edb5-d867-4077-9f3d-b57d38155c17" providerId="ADAL" clId="{F5FB6B59-7E5C-4E4E-8F27-326ABD3446BC}" dt="2023-02-20T12:49:45.234" v="3455" actId="12"/>
          <ac:spMkLst>
            <pc:docMk/>
            <pc:sldMk cId="2331477293" sldId="442"/>
            <ac:spMk id="6" creationId="{5A1AF204-E64E-42A5-B501-E2BC9E167EA8}"/>
          </ac:spMkLst>
        </pc:spChg>
      </pc:sldChg>
      <pc:sldChg chg="addSp delSp modSp new mod modClrScheme modAnim chgLayout">
        <pc:chgData name="Sen, Kunal" userId="b099edb5-d867-4077-9f3d-b57d38155c17" providerId="ADAL" clId="{F5FB6B59-7E5C-4E4E-8F27-326ABD3446BC}" dt="2023-02-20T12:49:52.854" v="3456" actId="12"/>
        <pc:sldMkLst>
          <pc:docMk/>
          <pc:sldMk cId="180176292" sldId="443"/>
        </pc:sldMkLst>
        <pc:spChg chg="mod ord">
          <ac:chgData name="Sen, Kunal" userId="b099edb5-d867-4077-9f3d-b57d38155c17" providerId="ADAL" clId="{F5FB6B59-7E5C-4E4E-8F27-326ABD3446BC}" dt="2023-02-20T11:50:47.821" v="999" actId="20577"/>
          <ac:spMkLst>
            <pc:docMk/>
            <pc:sldMk cId="180176292" sldId="443"/>
            <ac:spMk id="2" creationId="{FDE2D7F7-C570-85BC-198F-EF2711C44EB8}"/>
          </ac:spMkLst>
        </pc:spChg>
        <pc:spChg chg="del mod ord">
          <ac:chgData name="Sen, Kunal" userId="b099edb5-d867-4077-9f3d-b57d38155c17" providerId="ADAL" clId="{F5FB6B59-7E5C-4E4E-8F27-326ABD3446BC}" dt="2023-02-20T10:36:32.997" v="943" actId="700"/>
          <ac:spMkLst>
            <pc:docMk/>
            <pc:sldMk cId="180176292" sldId="443"/>
            <ac:spMk id="3" creationId="{F8AD087C-4AB4-F2B8-601E-7232FF48EAC6}"/>
          </ac:spMkLst>
        </pc:spChg>
        <pc:spChg chg="del">
          <ac:chgData name="Sen, Kunal" userId="b099edb5-d867-4077-9f3d-b57d38155c17" providerId="ADAL" clId="{F5FB6B59-7E5C-4E4E-8F27-326ABD3446BC}" dt="2023-02-20T10:36:32.997" v="943" actId="700"/>
          <ac:spMkLst>
            <pc:docMk/>
            <pc:sldMk cId="180176292" sldId="443"/>
            <ac:spMk id="4" creationId="{1574C79A-281D-5796-0CB2-011CBCC377F8}"/>
          </ac:spMkLst>
        </pc:spChg>
        <pc:spChg chg="add mod ord">
          <ac:chgData name="Sen, Kunal" userId="b099edb5-d867-4077-9f3d-b57d38155c17" providerId="ADAL" clId="{F5FB6B59-7E5C-4E4E-8F27-326ABD3446BC}" dt="2023-02-20T12:49:52.854" v="3456" actId="12"/>
          <ac:spMkLst>
            <pc:docMk/>
            <pc:sldMk cId="180176292" sldId="443"/>
            <ac:spMk id="5" creationId="{CB1B1316-01B1-EDA0-1314-6BC3DE6AD9D5}"/>
          </ac:spMkLst>
        </pc:spChg>
      </pc:sldChg>
      <pc:sldChg chg="addSp delSp modSp new mod modClrScheme modAnim chgLayout">
        <pc:chgData name="Sen, Kunal" userId="b099edb5-d867-4077-9f3d-b57d38155c17" providerId="ADAL" clId="{F5FB6B59-7E5C-4E4E-8F27-326ABD3446BC}" dt="2023-02-20T12:50:07.024" v="3461" actId="20577"/>
        <pc:sldMkLst>
          <pc:docMk/>
          <pc:sldMk cId="2283118210" sldId="444"/>
        </pc:sldMkLst>
        <pc:spChg chg="del mod ord">
          <ac:chgData name="Sen, Kunal" userId="b099edb5-d867-4077-9f3d-b57d38155c17" providerId="ADAL" clId="{F5FB6B59-7E5C-4E4E-8F27-326ABD3446BC}" dt="2023-02-20T11:51:17.623" v="1000" actId="700"/>
          <ac:spMkLst>
            <pc:docMk/>
            <pc:sldMk cId="2283118210" sldId="444"/>
            <ac:spMk id="2" creationId="{A065F50A-DD4C-5B5A-AE66-35258366CC18}"/>
          </ac:spMkLst>
        </pc:spChg>
        <pc:spChg chg="del mod ord">
          <ac:chgData name="Sen, Kunal" userId="b099edb5-d867-4077-9f3d-b57d38155c17" providerId="ADAL" clId="{F5FB6B59-7E5C-4E4E-8F27-326ABD3446BC}" dt="2023-02-20T11:51:17.623" v="1000" actId="700"/>
          <ac:spMkLst>
            <pc:docMk/>
            <pc:sldMk cId="2283118210" sldId="444"/>
            <ac:spMk id="3" creationId="{D72705DC-5098-9283-0D54-DF02A5BCE9B2}"/>
          </ac:spMkLst>
        </pc:spChg>
        <pc:spChg chg="del">
          <ac:chgData name="Sen, Kunal" userId="b099edb5-d867-4077-9f3d-b57d38155c17" providerId="ADAL" clId="{F5FB6B59-7E5C-4E4E-8F27-326ABD3446BC}" dt="2023-02-20T11:51:17.623" v="1000" actId="700"/>
          <ac:spMkLst>
            <pc:docMk/>
            <pc:sldMk cId="2283118210" sldId="444"/>
            <ac:spMk id="4" creationId="{D4C1389B-002C-86D2-4B8C-BC8D8D4FBF28}"/>
          </ac:spMkLst>
        </pc:spChg>
        <pc:spChg chg="add mod ord">
          <ac:chgData name="Sen, Kunal" userId="b099edb5-d867-4077-9f3d-b57d38155c17" providerId="ADAL" clId="{F5FB6B59-7E5C-4E4E-8F27-326ABD3446BC}" dt="2023-02-20T11:57:37.976" v="1180" actId="20577"/>
          <ac:spMkLst>
            <pc:docMk/>
            <pc:sldMk cId="2283118210" sldId="444"/>
            <ac:spMk id="5" creationId="{B3249442-4637-8F29-7E37-97472AE591F1}"/>
          </ac:spMkLst>
        </pc:spChg>
        <pc:spChg chg="add mod ord">
          <ac:chgData name="Sen, Kunal" userId="b099edb5-d867-4077-9f3d-b57d38155c17" providerId="ADAL" clId="{F5FB6B59-7E5C-4E4E-8F27-326ABD3446BC}" dt="2023-02-20T12:50:07.024" v="3461" actId="20577"/>
          <ac:spMkLst>
            <pc:docMk/>
            <pc:sldMk cId="2283118210" sldId="444"/>
            <ac:spMk id="6" creationId="{AFDEDB56-5248-363A-EA04-78929A6E3C97}"/>
          </ac:spMkLst>
        </pc:spChg>
        <pc:spChg chg="add del mod">
          <ac:chgData name="Sen, Kunal" userId="b099edb5-d867-4077-9f3d-b57d38155c17" providerId="ADAL" clId="{F5FB6B59-7E5C-4E4E-8F27-326ABD3446BC}" dt="2023-02-20T11:51:26.209" v="1004" actId="22"/>
          <ac:spMkLst>
            <pc:docMk/>
            <pc:sldMk cId="2283118210" sldId="444"/>
            <ac:spMk id="8" creationId="{D742DD79-7DEC-2196-2549-68FC4A109E13}"/>
          </ac:spMkLst>
        </pc:spChg>
      </pc:sldChg>
      <pc:sldChg chg="addSp delSp modSp new mod modClrScheme modAnim chgLayout">
        <pc:chgData name="Sen, Kunal" userId="b099edb5-d867-4077-9f3d-b57d38155c17" providerId="ADAL" clId="{F5FB6B59-7E5C-4E4E-8F27-326ABD3446BC}" dt="2023-02-20T12:50:43.348" v="3468"/>
        <pc:sldMkLst>
          <pc:docMk/>
          <pc:sldMk cId="444391774" sldId="445"/>
        </pc:sldMkLst>
        <pc:spChg chg="del mod ord">
          <ac:chgData name="Sen, Kunal" userId="b099edb5-d867-4077-9f3d-b57d38155c17" providerId="ADAL" clId="{F5FB6B59-7E5C-4E4E-8F27-326ABD3446BC}" dt="2023-02-20T11:52:34.880" v="1037" actId="700"/>
          <ac:spMkLst>
            <pc:docMk/>
            <pc:sldMk cId="444391774" sldId="445"/>
            <ac:spMk id="2" creationId="{F37E2829-F806-3C07-C333-F61190005506}"/>
          </ac:spMkLst>
        </pc:spChg>
        <pc:spChg chg="del mod ord">
          <ac:chgData name="Sen, Kunal" userId="b099edb5-d867-4077-9f3d-b57d38155c17" providerId="ADAL" clId="{F5FB6B59-7E5C-4E4E-8F27-326ABD3446BC}" dt="2023-02-20T11:52:34.880" v="1037" actId="700"/>
          <ac:spMkLst>
            <pc:docMk/>
            <pc:sldMk cId="444391774" sldId="445"/>
            <ac:spMk id="3" creationId="{C7BECE2A-2AE3-F5C8-807B-19026DD2EDC5}"/>
          </ac:spMkLst>
        </pc:spChg>
        <pc:spChg chg="del">
          <ac:chgData name="Sen, Kunal" userId="b099edb5-d867-4077-9f3d-b57d38155c17" providerId="ADAL" clId="{F5FB6B59-7E5C-4E4E-8F27-326ABD3446BC}" dt="2023-02-20T11:52:34.880" v="1037" actId="700"/>
          <ac:spMkLst>
            <pc:docMk/>
            <pc:sldMk cId="444391774" sldId="445"/>
            <ac:spMk id="4" creationId="{AF864891-C811-5ED9-8209-3F9DEDF1CE06}"/>
          </ac:spMkLst>
        </pc:spChg>
        <pc:spChg chg="add mod ord">
          <ac:chgData name="Sen, Kunal" userId="b099edb5-d867-4077-9f3d-b57d38155c17" providerId="ADAL" clId="{F5FB6B59-7E5C-4E4E-8F27-326ABD3446BC}" dt="2023-02-20T11:52:44.565" v="1063" actId="20577"/>
          <ac:spMkLst>
            <pc:docMk/>
            <pc:sldMk cId="444391774" sldId="445"/>
            <ac:spMk id="5" creationId="{4E943D99-70C5-86C1-D3FC-292A29380832}"/>
          </ac:spMkLst>
        </pc:spChg>
        <pc:spChg chg="add mod ord">
          <ac:chgData name="Sen, Kunal" userId="b099edb5-d867-4077-9f3d-b57d38155c17" providerId="ADAL" clId="{F5FB6B59-7E5C-4E4E-8F27-326ABD3446BC}" dt="2023-02-20T11:54:38.031" v="1111" actId="27636"/>
          <ac:spMkLst>
            <pc:docMk/>
            <pc:sldMk cId="444391774" sldId="445"/>
            <ac:spMk id="6" creationId="{930EB0D8-F06E-2614-2C1A-B6223DC7D31F}"/>
          </ac:spMkLst>
        </pc:spChg>
      </pc:sldChg>
      <pc:sldChg chg="addSp delSp modSp new mod modClrScheme modAnim chgLayout">
        <pc:chgData name="Sen, Kunal" userId="b099edb5-d867-4077-9f3d-b57d38155c17" providerId="ADAL" clId="{F5FB6B59-7E5C-4E4E-8F27-326ABD3446BC}" dt="2023-02-20T12:01:21.198" v="1212" actId="114"/>
        <pc:sldMkLst>
          <pc:docMk/>
          <pc:sldMk cId="1214528053" sldId="446"/>
        </pc:sldMkLst>
        <pc:spChg chg="mod ord">
          <ac:chgData name="Sen, Kunal" userId="b099edb5-d867-4077-9f3d-b57d38155c17" providerId="ADAL" clId="{F5FB6B59-7E5C-4E4E-8F27-326ABD3446BC}" dt="2023-02-20T11:54:49.864" v="1128" actId="700"/>
          <ac:spMkLst>
            <pc:docMk/>
            <pc:sldMk cId="1214528053" sldId="446"/>
            <ac:spMk id="2" creationId="{476A7DDC-5FC6-5D07-7368-F60063E7B0D8}"/>
          </ac:spMkLst>
        </pc:spChg>
        <pc:spChg chg="del mod ord">
          <ac:chgData name="Sen, Kunal" userId="b099edb5-d867-4077-9f3d-b57d38155c17" providerId="ADAL" clId="{F5FB6B59-7E5C-4E4E-8F27-326ABD3446BC}" dt="2023-02-20T11:54:49.864" v="1128" actId="700"/>
          <ac:spMkLst>
            <pc:docMk/>
            <pc:sldMk cId="1214528053" sldId="446"/>
            <ac:spMk id="3" creationId="{F1DE1B64-0F01-0D00-0B70-1B85770A8717}"/>
          </ac:spMkLst>
        </pc:spChg>
        <pc:spChg chg="del">
          <ac:chgData name="Sen, Kunal" userId="b099edb5-d867-4077-9f3d-b57d38155c17" providerId="ADAL" clId="{F5FB6B59-7E5C-4E4E-8F27-326ABD3446BC}" dt="2023-02-20T11:54:49.864" v="1128" actId="700"/>
          <ac:spMkLst>
            <pc:docMk/>
            <pc:sldMk cId="1214528053" sldId="446"/>
            <ac:spMk id="4" creationId="{9F7BE7C2-1969-6076-F3E0-E87CC12F2634}"/>
          </ac:spMkLst>
        </pc:spChg>
        <pc:spChg chg="add mod ord">
          <ac:chgData name="Sen, Kunal" userId="b099edb5-d867-4077-9f3d-b57d38155c17" providerId="ADAL" clId="{F5FB6B59-7E5C-4E4E-8F27-326ABD3446BC}" dt="2023-02-20T12:01:21.198" v="1212" actId="114"/>
          <ac:spMkLst>
            <pc:docMk/>
            <pc:sldMk cId="1214528053" sldId="446"/>
            <ac:spMk id="5" creationId="{F667CC10-DF60-696F-B526-E96112C8FA30}"/>
          </ac:spMkLst>
        </pc:spChg>
      </pc:sldChg>
      <pc:sldChg chg="addSp delSp modSp new del mod modClrScheme chgLayout">
        <pc:chgData name="Sen, Kunal" userId="b099edb5-d867-4077-9f3d-b57d38155c17" providerId="ADAL" clId="{F5FB6B59-7E5C-4E4E-8F27-326ABD3446BC}" dt="2023-02-21T07:46:34.672" v="3570" actId="47"/>
        <pc:sldMkLst>
          <pc:docMk/>
          <pc:sldMk cId="593993010" sldId="447"/>
        </pc:sldMkLst>
        <pc:spChg chg="del mod ord">
          <ac:chgData name="Sen, Kunal" userId="b099edb5-d867-4077-9f3d-b57d38155c17" providerId="ADAL" clId="{F5FB6B59-7E5C-4E4E-8F27-326ABD3446BC}" dt="2023-02-21T07:45:17.506" v="3470" actId="700"/>
          <ac:spMkLst>
            <pc:docMk/>
            <pc:sldMk cId="593993010" sldId="447"/>
            <ac:spMk id="2" creationId="{57516EDF-F9F7-F506-441C-EBE3F78A4C5F}"/>
          </ac:spMkLst>
        </pc:spChg>
        <pc:spChg chg="del mod ord">
          <ac:chgData name="Sen, Kunal" userId="b099edb5-d867-4077-9f3d-b57d38155c17" providerId="ADAL" clId="{F5FB6B59-7E5C-4E4E-8F27-326ABD3446BC}" dt="2023-02-21T07:45:17.506" v="3470" actId="700"/>
          <ac:spMkLst>
            <pc:docMk/>
            <pc:sldMk cId="593993010" sldId="447"/>
            <ac:spMk id="3" creationId="{B362180D-3348-D957-FADF-025B129714AE}"/>
          </ac:spMkLst>
        </pc:spChg>
        <pc:spChg chg="del">
          <ac:chgData name="Sen, Kunal" userId="b099edb5-d867-4077-9f3d-b57d38155c17" providerId="ADAL" clId="{F5FB6B59-7E5C-4E4E-8F27-326ABD3446BC}" dt="2023-02-21T07:45:17.506" v="3470" actId="700"/>
          <ac:spMkLst>
            <pc:docMk/>
            <pc:sldMk cId="593993010" sldId="447"/>
            <ac:spMk id="4" creationId="{783F3766-34FE-167F-B238-32C828B55F9C}"/>
          </ac:spMkLst>
        </pc:spChg>
        <pc:spChg chg="add mod ord">
          <ac:chgData name="Sen, Kunal" userId="b099edb5-d867-4077-9f3d-b57d38155c17" providerId="ADAL" clId="{F5FB6B59-7E5C-4E4E-8F27-326ABD3446BC}" dt="2023-02-21T07:45:17.506" v="3470" actId="700"/>
          <ac:spMkLst>
            <pc:docMk/>
            <pc:sldMk cId="593993010" sldId="447"/>
            <ac:spMk id="5" creationId="{37028B02-2B69-FFC3-A4F7-660247B69BA0}"/>
          </ac:spMkLst>
        </pc:spChg>
        <pc:spChg chg="add mod ord">
          <ac:chgData name="Sen, Kunal" userId="b099edb5-d867-4077-9f3d-b57d38155c17" providerId="ADAL" clId="{F5FB6B59-7E5C-4E4E-8F27-326ABD3446BC}" dt="2023-02-21T07:45:17.506" v="3470" actId="700"/>
          <ac:spMkLst>
            <pc:docMk/>
            <pc:sldMk cId="593993010" sldId="447"/>
            <ac:spMk id="6" creationId="{076D9BAD-3C0F-F3EC-8193-3DA37D169E2B}"/>
          </ac:spMkLst>
        </pc:spChg>
      </pc:sldChg>
      <pc:sldMasterChg chg="addSldLayout delSldLayout">
        <pc:chgData name="Sen, Kunal" userId="b099edb5-d867-4077-9f3d-b57d38155c17" providerId="ADAL" clId="{F5FB6B59-7E5C-4E4E-8F27-326ABD3446BC}" dt="2023-02-20T09:48:32.858" v="5" actId="47"/>
        <pc:sldMasterMkLst>
          <pc:docMk/>
          <pc:sldMasterMk cId="0" sldId="2147483725"/>
        </pc:sldMasterMkLst>
        <pc:sldLayoutChg chg="add del">
          <pc:chgData name="Sen, Kunal" userId="b099edb5-d867-4077-9f3d-b57d38155c17" providerId="ADAL" clId="{F5FB6B59-7E5C-4E4E-8F27-326ABD3446BC}" dt="2023-02-20T09:48:32.858" v="5" actId="47"/>
          <pc:sldLayoutMkLst>
            <pc:docMk/>
            <pc:sldMasterMk cId="0" sldId="2147483725"/>
            <pc:sldLayoutMk cId="2993370214" sldId="2147483815"/>
          </pc:sldLayoutMkLst>
        </pc:sldLayoutChg>
        <pc:sldLayoutChg chg="add del">
          <pc:chgData name="Sen, Kunal" userId="b099edb5-d867-4077-9f3d-b57d38155c17" providerId="ADAL" clId="{F5FB6B59-7E5C-4E4E-8F27-326ABD3446BC}" dt="2023-02-20T09:48:22.684" v="4" actId="47"/>
          <pc:sldLayoutMkLst>
            <pc:docMk/>
            <pc:sldMasterMk cId="0" sldId="2147483725"/>
            <pc:sldLayoutMk cId="1377087614" sldId="2147483816"/>
          </pc:sldLayoutMkLst>
        </pc:sldLayoutChg>
        <pc:sldLayoutChg chg="add del">
          <pc:chgData name="Sen, Kunal" userId="b099edb5-d867-4077-9f3d-b57d38155c17" providerId="ADAL" clId="{F5FB6B59-7E5C-4E4E-8F27-326ABD3446BC}" dt="2023-02-20T09:48:32.858" v="5" actId="47"/>
          <pc:sldLayoutMkLst>
            <pc:docMk/>
            <pc:sldMasterMk cId="0" sldId="2147483725"/>
            <pc:sldLayoutMk cId="2773530930" sldId="214748381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fi-FI"/>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BC9A8C2-FD19-F741-8BFE-F6B90B318A27}" type="datetime1">
              <a:rPr lang="fi-FI" smtClean="0"/>
              <a:pPr/>
              <a:t>21.2.2023</a:t>
            </a:fld>
            <a:endParaRPr lang="fi-FI"/>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fi-FI"/>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E4A56E2-FB66-0D45-A68A-DB32D5B1B712}" type="slidenum">
              <a:rPr lang="fi-FI" smtClean="0"/>
              <a:pPr/>
              <a:t>‹#›</a:t>
            </a:fld>
            <a:endParaRPr lang="fi-FI"/>
          </a:p>
        </p:txBody>
      </p:sp>
    </p:spTree>
    <p:extLst>
      <p:ext uri="{BB962C8B-B14F-4D97-AF65-F5344CB8AC3E}">
        <p14:creationId xmlns:p14="http://schemas.microsoft.com/office/powerpoint/2010/main" val="21551039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fi-FI"/>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B897A43-C841-3248-A470-60EEB4B09855}" type="datetime1">
              <a:rPr lang="fi-FI" smtClean="0"/>
              <a:pPr/>
              <a:t>21.2.2023</a:t>
            </a:fld>
            <a:endParaRPr lang="fi-FI"/>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fi-FI"/>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fi-FI"/>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C5496CD-AE48-5F40-B191-0B724F69E0F6}" type="slidenum">
              <a:rPr lang="fi-FI" smtClean="0"/>
              <a:pPr/>
              <a:t>‹#›</a:t>
            </a:fld>
            <a:endParaRPr lang="fi-FI"/>
          </a:p>
        </p:txBody>
      </p:sp>
    </p:spTree>
    <p:extLst>
      <p:ext uri="{BB962C8B-B14F-4D97-AF65-F5344CB8AC3E}">
        <p14:creationId xmlns:p14="http://schemas.microsoft.com/office/powerpoint/2010/main" val="3496557439"/>
      </p:ext>
    </p:extLst>
  </p:cSld>
  <p:clrMap bg1="lt1" tx1="dk1" bg2="lt2" tx2="dk2" accent1="accent1" accent2="accent2" accent3="accent3" accent4="accent4" accent5="accent5" accent6="accent6" hlink="hlink" folHlink="folHlink"/>
  <p:hf hdr="0" ftr="0" dt="0"/>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5496CD-AE48-5F40-B191-0B724F69E0F6}" type="slidenum">
              <a:rPr lang="fi-FI" smtClean="0"/>
              <a:pPr/>
              <a:t>1</a:t>
            </a:fld>
            <a:endParaRPr lang="fi-FI"/>
          </a:p>
        </p:txBody>
      </p:sp>
    </p:spTree>
    <p:extLst>
      <p:ext uri="{BB962C8B-B14F-4D97-AF65-F5344CB8AC3E}">
        <p14:creationId xmlns:p14="http://schemas.microsoft.com/office/powerpoint/2010/main" val="3469960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016501"/>
            <a:ext cx="7086600" cy="1047751"/>
          </a:xfrm>
          <a:prstGeom prst="rect">
            <a:avLst/>
          </a:prstGeom>
        </p:spPr>
        <p:txBody>
          <a:bodyPr/>
          <a:lstStyle>
            <a:lvl1pPr>
              <a:defRPr sz="4533">
                <a:solidFill>
                  <a:schemeClr val="tx2"/>
                </a:solidFill>
              </a:defRPr>
            </a:lvl1pPr>
          </a:lstStyle>
          <a:p>
            <a:endParaRPr lang="en-GB" dirty="0"/>
          </a:p>
        </p:txBody>
      </p:sp>
      <p:sp>
        <p:nvSpPr>
          <p:cNvPr id="3" name="Subtitle 2"/>
          <p:cNvSpPr>
            <a:spLocks noGrp="1"/>
          </p:cNvSpPr>
          <p:nvPr>
            <p:ph type="subTitle" idx="1"/>
          </p:nvPr>
        </p:nvSpPr>
        <p:spPr>
          <a:xfrm>
            <a:off x="762000" y="4416425"/>
            <a:ext cx="6527800" cy="600075"/>
          </a:xfrm>
          <a:prstGeom prst="rect">
            <a:avLst/>
          </a:prstGeom>
        </p:spPr>
        <p:txBody>
          <a:bodyPr/>
          <a:lstStyle>
            <a:lvl1pPr marL="0" marR="0" indent="0" algn="l" defTabSz="1219170" rtl="0" eaLnBrk="1" fontAlgn="base" latinLnBrk="0" hangingPunct="1">
              <a:lnSpc>
                <a:spcPct val="100000"/>
              </a:lnSpc>
              <a:spcBef>
                <a:spcPct val="20000"/>
              </a:spcBef>
              <a:spcAft>
                <a:spcPct val="0"/>
              </a:spcAft>
              <a:buClr>
                <a:schemeClr val="accent1"/>
              </a:buClr>
              <a:buSzTx/>
              <a:buFont typeface="Arial" charset="0"/>
              <a:buNone/>
              <a:tabLst/>
              <a:defRPr sz="2667">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GB" dirty="0"/>
          </a:p>
        </p:txBody>
      </p:sp>
    </p:spTree>
    <p:extLst>
      <p:ext uri="{BB962C8B-B14F-4D97-AF65-F5344CB8AC3E}">
        <p14:creationId xmlns:p14="http://schemas.microsoft.com/office/powerpoint/2010/main" val="4191931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016501"/>
            <a:ext cx="7086600" cy="1047751"/>
          </a:xfrm>
          <a:prstGeom prst="rect">
            <a:avLst/>
          </a:prstGeom>
        </p:spPr>
        <p:txBody>
          <a:bodyPr/>
          <a:lstStyle>
            <a:lvl1pPr>
              <a:defRPr sz="4533">
                <a:solidFill>
                  <a:schemeClr val="tx2"/>
                </a:solidFill>
              </a:defRPr>
            </a:lvl1pPr>
          </a:lstStyle>
          <a:p>
            <a:endParaRPr lang="en-GB" dirty="0"/>
          </a:p>
        </p:txBody>
      </p:sp>
      <p:sp>
        <p:nvSpPr>
          <p:cNvPr id="3" name="Subtitle 2"/>
          <p:cNvSpPr>
            <a:spLocks noGrp="1"/>
          </p:cNvSpPr>
          <p:nvPr>
            <p:ph type="subTitle" idx="1"/>
          </p:nvPr>
        </p:nvSpPr>
        <p:spPr>
          <a:xfrm>
            <a:off x="762000" y="4416425"/>
            <a:ext cx="6527800" cy="600075"/>
          </a:xfrm>
          <a:prstGeom prst="rect">
            <a:avLst/>
          </a:prstGeom>
        </p:spPr>
        <p:txBody>
          <a:bodyPr/>
          <a:lstStyle>
            <a:lvl1pPr marL="0" marR="0" indent="0" algn="l" defTabSz="1219170" rtl="0" eaLnBrk="1" fontAlgn="base" latinLnBrk="0" hangingPunct="1">
              <a:lnSpc>
                <a:spcPct val="100000"/>
              </a:lnSpc>
              <a:spcBef>
                <a:spcPct val="20000"/>
              </a:spcBef>
              <a:spcAft>
                <a:spcPct val="0"/>
              </a:spcAft>
              <a:buClr>
                <a:schemeClr val="accent1"/>
              </a:buClr>
              <a:buSzTx/>
              <a:buFont typeface="Arial" charset="0"/>
              <a:buNone/>
              <a:tabLst/>
              <a:defRPr sz="2667">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GB" dirty="0"/>
          </a:p>
        </p:txBody>
      </p:sp>
    </p:spTree>
    <p:extLst>
      <p:ext uri="{BB962C8B-B14F-4D97-AF65-F5344CB8AC3E}">
        <p14:creationId xmlns:p14="http://schemas.microsoft.com/office/powerpoint/2010/main" val="2397265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016501"/>
            <a:ext cx="7086600" cy="1047751"/>
          </a:xfrm>
          <a:prstGeom prst="rect">
            <a:avLst/>
          </a:prstGeom>
        </p:spPr>
        <p:txBody>
          <a:bodyPr/>
          <a:lstStyle>
            <a:lvl1pPr>
              <a:defRPr sz="4533">
                <a:solidFill>
                  <a:schemeClr val="tx2"/>
                </a:solidFill>
              </a:defRPr>
            </a:lvl1pPr>
          </a:lstStyle>
          <a:p>
            <a:endParaRPr lang="en-GB" dirty="0"/>
          </a:p>
        </p:txBody>
      </p:sp>
      <p:sp>
        <p:nvSpPr>
          <p:cNvPr id="3" name="Subtitle 2"/>
          <p:cNvSpPr>
            <a:spLocks noGrp="1"/>
          </p:cNvSpPr>
          <p:nvPr>
            <p:ph type="subTitle" idx="1"/>
          </p:nvPr>
        </p:nvSpPr>
        <p:spPr>
          <a:xfrm>
            <a:off x="762000" y="4416425"/>
            <a:ext cx="6527800" cy="600075"/>
          </a:xfrm>
          <a:prstGeom prst="rect">
            <a:avLst/>
          </a:prstGeom>
        </p:spPr>
        <p:txBody>
          <a:bodyPr/>
          <a:lstStyle>
            <a:lvl1pPr marL="0" marR="0" indent="0" algn="l" defTabSz="1219170" rtl="0" eaLnBrk="1" fontAlgn="base" latinLnBrk="0" hangingPunct="1">
              <a:lnSpc>
                <a:spcPct val="100000"/>
              </a:lnSpc>
              <a:spcBef>
                <a:spcPct val="20000"/>
              </a:spcBef>
              <a:spcAft>
                <a:spcPct val="0"/>
              </a:spcAft>
              <a:buClr>
                <a:schemeClr val="accent1"/>
              </a:buClr>
              <a:buSzTx/>
              <a:buFont typeface="Arial" charset="0"/>
              <a:buNone/>
              <a:tabLst/>
              <a:defRPr sz="2667">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GB" dirty="0"/>
          </a:p>
        </p:txBody>
      </p:sp>
    </p:spTree>
    <p:extLst>
      <p:ext uri="{BB962C8B-B14F-4D97-AF65-F5344CB8AC3E}">
        <p14:creationId xmlns:p14="http://schemas.microsoft.com/office/powerpoint/2010/main" val="2747033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016501"/>
            <a:ext cx="7086600" cy="1047751"/>
          </a:xfrm>
          <a:prstGeom prst="rect">
            <a:avLst/>
          </a:prstGeom>
        </p:spPr>
        <p:txBody>
          <a:bodyPr/>
          <a:lstStyle>
            <a:lvl1pPr>
              <a:defRPr sz="4533">
                <a:solidFill>
                  <a:schemeClr val="tx2"/>
                </a:solidFill>
              </a:defRPr>
            </a:lvl1pPr>
          </a:lstStyle>
          <a:p>
            <a:endParaRPr lang="en-GB" dirty="0"/>
          </a:p>
        </p:txBody>
      </p:sp>
      <p:sp>
        <p:nvSpPr>
          <p:cNvPr id="3" name="Subtitle 2"/>
          <p:cNvSpPr>
            <a:spLocks noGrp="1"/>
          </p:cNvSpPr>
          <p:nvPr>
            <p:ph type="subTitle" idx="1"/>
          </p:nvPr>
        </p:nvSpPr>
        <p:spPr>
          <a:xfrm>
            <a:off x="762000" y="4416425"/>
            <a:ext cx="6527800" cy="600075"/>
          </a:xfrm>
          <a:prstGeom prst="rect">
            <a:avLst/>
          </a:prstGeom>
        </p:spPr>
        <p:txBody>
          <a:bodyPr/>
          <a:lstStyle>
            <a:lvl1pPr marL="0" marR="0" indent="0" algn="l" defTabSz="1219170" rtl="0" eaLnBrk="1" fontAlgn="base" latinLnBrk="0" hangingPunct="1">
              <a:lnSpc>
                <a:spcPct val="100000"/>
              </a:lnSpc>
              <a:spcBef>
                <a:spcPct val="20000"/>
              </a:spcBef>
              <a:spcAft>
                <a:spcPct val="0"/>
              </a:spcAft>
              <a:buClr>
                <a:schemeClr val="accent1"/>
              </a:buClr>
              <a:buSzTx/>
              <a:buFont typeface="Arial" charset="0"/>
              <a:buNone/>
              <a:tabLst/>
              <a:defRPr sz="2667">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GB" dirty="0"/>
          </a:p>
        </p:txBody>
      </p:sp>
    </p:spTree>
    <p:extLst>
      <p:ext uri="{BB962C8B-B14F-4D97-AF65-F5344CB8AC3E}">
        <p14:creationId xmlns:p14="http://schemas.microsoft.com/office/powerpoint/2010/main" val="1184477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016501"/>
            <a:ext cx="7086600" cy="1047751"/>
          </a:xfrm>
          <a:prstGeom prst="rect">
            <a:avLst/>
          </a:prstGeom>
        </p:spPr>
        <p:txBody>
          <a:bodyPr/>
          <a:lstStyle>
            <a:lvl1pPr>
              <a:defRPr sz="4533">
                <a:solidFill>
                  <a:schemeClr val="tx2"/>
                </a:solidFill>
              </a:defRPr>
            </a:lvl1pPr>
          </a:lstStyle>
          <a:p>
            <a:endParaRPr lang="en-GB" dirty="0"/>
          </a:p>
        </p:txBody>
      </p:sp>
      <p:sp>
        <p:nvSpPr>
          <p:cNvPr id="3" name="Subtitle 2"/>
          <p:cNvSpPr>
            <a:spLocks noGrp="1"/>
          </p:cNvSpPr>
          <p:nvPr>
            <p:ph type="subTitle" idx="1"/>
          </p:nvPr>
        </p:nvSpPr>
        <p:spPr>
          <a:xfrm>
            <a:off x="762000" y="4416425"/>
            <a:ext cx="6527800" cy="600075"/>
          </a:xfrm>
          <a:prstGeom prst="rect">
            <a:avLst/>
          </a:prstGeom>
        </p:spPr>
        <p:txBody>
          <a:bodyPr/>
          <a:lstStyle>
            <a:lvl1pPr marL="0" marR="0" indent="0" algn="l" defTabSz="1219170" rtl="0" eaLnBrk="1" fontAlgn="base" latinLnBrk="0" hangingPunct="1">
              <a:lnSpc>
                <a:spcPct val="100000"/>
              </a:lnSpc>
              <a:spcBef>
                <a:spcPct val="20000"/>
              </a:spcBef>
              <a:spcAft>
                <a:spcPct val="0"/>
              </a:spcAft>
              <a:buClr>
                <a:schemeClr val="accent1"/>
              </a:buClr>
              <a:buSzTx/>
              <a:buFont typeface="Arial" charset="0"/>
              <a:buNone/>
              <a:tabLst/>
              <a:defRPr sz="2667">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GB" dirty="0"/>
          </a:p>
        </p:txBody>
      </p:sp>
    </p:spTree>
    <p:extLst>
      <p:ext uri="{BB962C8B-B14F-4D97-AF65-F5344CB8AC3E}">
        <p14:creationId xmlns:p14="http://schemas.microsoft.com/office/powerpoint/2010/main" val="2018217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016501"/>
            <a:ext cx="7086600" cy="1047751"/>
          </a:xfrm>
          <a:prstGeom prst="rect">
            <a:avLst/>
          </a:prstGeom>
        </p:spPr>
        <p:txBody>
          <a:bodyPr/>
          <a:lstStyle>
            <a:lvl1pPr>
              <a:defRPr sz="4533">
                <a:solidFill>
                  <a:schemeClr val="tx2"/>
                </a:solidFill>
              </a:defRPr>
            </a:lvl1pPr>
          </a:lstStyle>
          <a:p>
            <a:endParaRPr lang="en-GB" dirty="0"/>
          </a:p>
        </p:txBody>
      </p:sp>
      <p:sp>
        <p:nvSpPr>
          <p:cNvPr id="3" name="Subtitle 2"/>
          <p:cNvSpPr>
            <a:spLocks noGrp="1"/>
          </p:cNvSpPr>
          <p:nvPr>
            <p:ph type="subTitle" idx="1"/>
          </p:nvPr>
        </p:nvSpPr>
        <p:spPr>
          <a:xfrm>
            <a:off x="762000" y="4416425"/>
            <a:ext cx="6527800" cy="600075"/>
          </a:xfrm>
          <a:prstGeom prst="rect">
            <a:avLst/>
          </a:prstGeom>
        </p:spPr>
        <p:txBody>
          <a:bodyPr/>
          <a:lstStyle>
            <a:lvl1pPr marL="0" marR="0" indent="0" algn="l" defTabSz="1219170" rtl="0" eaLnBrk="1" fontAlgn="base" latinLnBrk="0" hangingPunct="1">
              <a:lnSpc>
                <a:spcPct val="100000"/>
              </a:lnSpc>
              <a:spcBef>
                <a:spcPct val="20000"/>
              </a:spcBef>
              <a:spcAft>
                <a:spcPct val="0"/>
              </a:spcAft>
              <a:buClr>
                <a:schemeClr val="accent1"/>
              </a:buClr>
              <a:buSzTx/>
              <a:buFont typeface="Arial" charset="0"/>
              <a:buNone/>
              <a:tabLst/>
              <a:defRPr sz="2667">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GB" dirty="0"/>
          </a:p>
        </p:txBody>
      </p:sp>
    </p:spTree>
    <p:extLst>
      <p:ext uri="{BB962C8B-B14F-4D97-AF65-F5344CB8AC3E}">
        <p14:creationId xmlns:p14="http://schemas.microsoft.com/office/powerpoint/2010/main" val="2855697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016501"/>
            <a:ext cx="7086600" cy="1047751"/>
          </a:xfrm>
          <a:prstGeom prst="rect">
            <a:avLst/>
          </a:prstGeom>
        </p:spPr>
        <p:txBody>
          <a:bodyPr/>
          <a:lstStyle>
            <a:lvl1pPr>
              <a:defRPr sz="4533">
                <a:solidFill>
                  <a:schemeClr val="tx2"/>
                </a:solidFill>
              </a:defRPr>
            </a:lvl1pPr>
          </a:lstStyle>
          <a:p>
            <a:endParaRPr lang="en-GB" dirty="0"/>
          </a:p>
        </p:txBody>
      </p:sp>
      <p:sp>
        <p:nvSpPr>
          <p:cNvPr id="3" name="Subtitle 2"/>
          <p:cNvSpPr>
            <a:spLocks noGrp="1"/>
          </p:cNvSpPr>
          <p:nvPr>
            <p:ph type="subTitle" idx="1"/>
          </p:nvPr>
        </p:nvSpPr>
        <p:spPr>
          <a:xfrm>
            <a:off x="762000" y="4416425"/>
            <a:ext cx="6527800" cy="600075"/>
          </a:xfrm>
          <a:prstGeom prst="rect">
            <a:avLst/>
          </a:prstGeom>
        </p:spPr>
        <p:txBody>
          <a:bodyPr/>
          <a:lstStyle>
            <a:lvl1pPr marL="0" marR="0" indent="0" algn="l" defTabSz="1219170" rtl="0" eaLnBrk="1" fontAlgn="base" latinLnBrk="0" hangingPunct="1">
              <a:lnSpc>
                <a:spcPct val="100000"/>
              </a:lnSpc>
              <a:spcBef>
                <a:spcPct val="20000"/>
              </a:spcBef>
              <a:spcAft>
                <a:spcPct val="0"/>
              </a:spcAft>
              <a:buClr>
                <a:schemeClr val="accent1"/>
              </a:buClr>
              <a:buSzTx/>
              <a:buFont typeface="Arial" charset="0"/>
              <a:buNone/>
              <a:tabLst/>
              <a:defRPr sz="2667">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GB" dirty="0"/>
          </a:p>
        </p:txBody>
      </p:sp>
    </p:spTree>
    <p:extLst>
      <p:ext uri="{BB962C8B-B14F-4D97-AF65-F5344CB8AC3E}">
        <p14:creationId xmlns:p14="http://schemas.microsoft.com/office/powerpoint/2010/main" val="2539371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016501"/>
            <a:ext cx="7086600" cy="1047751"/>
          </a:xfrm>
          <a:prstGeom prst="rect">
            <a:avLst/>
          </a:prstGeom>
        </p:spPr>
        <p:txBody>
          <a:bodyPr/>
          <a:lstStyle>
            <a:lvl1pPr>
              <a:defRPr sz="4533">
                <a:solidFill>
                  <a:schemeClr val="tx2"/>
                </a:solidFill>
              </a:defRPr>
            </a:lvl1pPr>
          </a:lstStyle>
          <a:p>
            <a:endParaRPr lang="en-GB" dirty="0"/>
          </a:p>
        </p:txBody>
      </p:sp>
      <p:sp>
        <p:nvSpPr>
          <p:cNvPr id="3" name="Subtitle 2"/>
          <p:cNvSpPr>
            <a:spLocks noGrp="1"/>
          </p:cNvSpPr>
          <p:nvPr>
            <p:ph type="subTitle" idx="1"/>
          </p:nvPr>
        </p:nvSpPr>
        <p:spPr>
          <a:xfrm>
            <a:off x="762000" y="4416425"/>
            <a:ext cx="6527800" cy="600075"/>
          </a:xfrm>
          <a:prstGeom prst="rect">
            <a:avLst/>
          </a:prstGeom>
        </p:spPr>
        <p:txBody>
          <a:bodyPr/>
          <a:lstStyle>
            <a:lvl1pPr marL="0" marR="0" indent="0" algn="l" defTabSz="1219170" rtl="0" eaLnBrk="1" fontAlgn="base" latinLnBrk="0" hangingPunct="1">
              <a:lnSpc>
                <a:spcPct val="100000"/>
              </a:lnSpc>
              <a:spcBef>
                <a:spcPct val="20000"/>
              </a:spcBef>
              <a:spcAft>
                <a:spcPct val="0"/>
              </a:spcAft>
              <a:buClr>
                <a:schemeClr val="accent1"/>
              </a:buClr>
              <a:buSzTx/>
              <a:buFont typeface="Arial" charset="0"/>
              <a:buNone/>
              <a:tabLst/>
              <a:defRPr sz="2667">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GB" dirty="0"/>
          </a:p>
        </p:txBody>
      </p:sp>
    </p:spTree>
    <p:extLst>
      <p:ext uri="{BB962C8B-B14F-4D97-AF65-F5344CB8AC3E}">
        <p14:creationId xmlns:p14="http://schemas.microsoft.com/office/powerpoint/2010/main" val="1168819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10972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Date Placeholder 4"/>
          <p:cNvSpPr>
            <a:spLocks noGrp="1"/>
          </p:cNvSpPr>
          <p:nvPr>
            <p:ph type="dt" sz="half" idx="10"/>
          </p:nvPr>
        </p:nvSpPr>
        <p:spPr/>
        <p:txBody>
          <a:bodyPr/>
          <a:lstStyle/>
          <a:p>
            <a:fld id="{263D4826-29D1-4E89-8468-DEBEA582DC97}" type="datetimeFigureOut">
              <a:rPr lang="en-GB" smtClean="0"/>
              <a:pPr/>
              <a:t>21/02/2023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990EDF-4DD0-49B0-ABAD-51A3DBD952A8}" type="slidenum">
              <a:rPr lang="en-GB" smtClean="0"/>
              <a:pPr/>
              <a:t>‹#›</a:t>
            </a:fld>
            <a:endParaRPr lang="en-GB"/>
          </a:p>
        </p:txBody>
      </p:sp>
    </p:spTree>
    <p:extLst>
      <p:ext uri="{BB962C8B-B14F-4D97-AF65-F5344CB8AC3E}">
        <p14:creationId xmlns:p14="http://schemas.microsoft.com/office/powerpoint/2010/main" val="1098370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Date Placeholder 4"/>
          <p:cNvSpPr>
            <a:spLocks noGrp="1"/>
          </p:cNvSpPr>
          <p:nvPr>
            <p:ph type="dt" sz="half" idx="10"/>
          </p:nvPr>
        </p:nvSpPr>
        <p:spPr/>
        <p:txBody>
          <a:bodyPr/>
          <a:lstStyle/>
          <a:p>
            <a:fld id="{263D4826-29D1-4E89-8468-DEBEA582DC97}" type="datetimeFigureOut">
              <a:rPr lang="en-GB" smtClean="0"/>
              <a:pPr/>
              <a:t>21/02/2023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990EDF-4DD0-49B0-ABAD-51A3DBD952A8}" type="slidenum">
              <a:rPr lang="en-GB" smtClean="0"/>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Date Placeholder 6"/>
          <p:cNvSpPr>
            <a:spLocks noGrp="1"/>
          </p:cNvSpPr>
          <p:nvPr>
            <p:ph type="dt" sz="half" idx="10"/>
          </p:nvPr>
        </p:nvSpPr>
        <p:spPr/>
        <p:txBody>
          <a:bodyPr/>
          <a:lstStyle/>
          <a:p>
            <a:fld id="{263D4826-29D1-4E89-8468-DEBEA582DC97}" type="datetimeFigureOut">
              <a:rPr lang="en-GB" smtClean="0"/>
              <a:pPr/>
              <a:t>21/02/2023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2990EDF-4DD0-49B0-ABAD-51A3DBD952A8}"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016501"/>
            <a:ext cx="7086600" cy="1047751"/>
          </a:xfrm>
          <a:prstGeom prst="rect">
            <a:avLst/>
          </a:prstGeom>
        </p:spPr>
        <p:txBody>
          <a:bodyPr/>
          <a:lstStyle>
            <a:lvl1pPr>
              <a:defRPr sz="4533">
                <a:solidFill>
                  <a:schemeClr val="tx2"/>
                </a:solidFill>
              </a:defRPr>
            </a:lvl1pPr>
          </a:lstStyle>
          <a:p>
            <a:endParaRPr lang="en-GB" dirty="0"/>
          </a:p>
        </p:txBody>
      </p:sp>
      <p:sp>
        <p:nvSpPr>
          <p:cNvPr id="3" name="Subtitle 2"/>
          <p:cNvSpPr>
            <a:spLocks noGrp="1"/>
          </p:cNvSpPr>
          <p:nvPr>
            <p:ph type="subTitle" idx="1"/>
          </p:nvPr>
        </p:nvSpPr>
        <p:spPr>
          <a:xfrm>
            <a:off x="762000" y="4416425"/>
            <a:ext cx="6527800" cy="600075"/>
          </a:xfrm>
          <a:prstGeom prst="rect">
            <a:avLst/>
          </a:prstGeom>
        </p:spPr>
        <p:txBody>
          <a:bodyPr/>
          <a:lstStyle>
            <a:lvl1pPr marL="0" marR="0" indent="0" algn="l" defTabSz="1219170" rtl="0" eaLnBrk="1" fontAlgn="base" latinLnBrk="0" hangingPunct="1">
              <a:lnSpc>
                <a:spcPct val="100000"/>
              </a:lnSpc>
              <a:spcBef>
                <a:spcPct val="20000"/>
              </a:spcBef>
              <a:spcAft>
                <a:spcPct val="0"/>
              </a:spcAft>
              <a:buClr>
                <a:schemeClr val="accent1"/>
              </a:buClr>
              <a:buSzTx/>
              <a:buFont typeface="Arial" charset="0"/>
              <a:buNone/>
              <a:tabLst/>
              <a:defRPr sz="2667">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GB" dirty="0"/>
          </a:p>
        </p:txBody>
      </p:sp>
    </p:spTree>
    <p:extLst>
      <p:ext uri="{BB962C8B-B14F-4D97-AF65-F5344CB8AC3E}">
        <p14:creationId xmlns:p14="http://schemas.microsoft.com/office/powerpoint/2010/main" val="2970104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63D4826-29D1-4E89-8468-DEBEA582DC97}" type="datetimeFigureOut">
              <a:rPr lang="en-GB" smtClean="0"/>
              <a:pPr/>
              <a:t>21/02/2023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990EDF-4DD0-49B0-ABAD-51A3DBD952A8}" type="slidenum">
              <a:rPr lang="en-GB" smtClean="0"/>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63D4826-29D1-4E89-8468-DEBEA582DC97}" type="datetimeFigureOut">
              <a:rPr lang="en-GB" smtClean="0"/>
              <a:pPr/>
              <a:t>21/02/2023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990EDF-4DD0-49B0-ABAD-51A3DBD952A8}" type="slidenum">
              <a:rPr lang="en-GB" smtClean="0"/>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142875"/>
            <a:ext cx="12192000" cy="700087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2" name="Title 1"/>
          <p:cNvSpPr>
            <a:spLocks noGrp="1"/>
          </p:cNvSpPr>
          <p:nvPr>
            <p:ph type="ctrTitle"/>
          </p:nvPr>
        </p:nvSpPr>
        <p:spPr>
          <a:xfrm>
            <a:off x="914400" y="2130428"/>
            <a:ext cx="10363200" cy="1470025"/>
          </a:xfrm>
        </p:spPr>
        <p:txBody>
          <a:bodyPr/>
          <a:lstStyle>
            <a:lvl1pPr>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914400" y="3886200"/>
            <a:ext cx="8534400" cy="1752600"/>
          </a:xfrm>
          <a:noFill/>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263D4826-29D1-4E89-8468-DEBEA582DC97}" type="datetimeFigureOut">
              <a:rPr lang="en-GB" smtClean="0"/>
              <a:pPr/>
              <a:t>21/02/2023</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2990EDF-4DD0-49B0-ABAD-51A3DBD952A8}" type="slidenum">
              <a:rPr lang="en-GB" smtClean="0"/>
              <a:pPr/>
              <a:t>‹#›</a:t>
            </a:fld>
            <a:endParaRPr lang="en-GB"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8" name="Rectangle 7"/>
          <p:cNvSpPr/>
          <p:nvPr userDrawn="1"/>
        </p:nvSpPr>
        <p:spPr>
          <a:xfrm>
            <a:off x="0" y="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2" name="Title 1"/>
          <p:cNvSpPr>
            <a:spLocks noGrp="1"/>
          </p:cNvSpPr>
          <p:nvPr>
            <p:ph type="ctrTitle"/>
          </p:nvPr>
        </p:nvSpPr>
        <p:spPr>
          <a:xfrm>
            <a:off x="914400" y="2130428"/>
            <a:ext cx="10363200" cy="1470025"/>
          </a:xfrm>
        </p:spPr>
        <p:txBody>
          <a:bodyPr/>
          <a:lstStyle>
            <a:lvl1pPr>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914400" y="3886200"/>
            <a:ext cx="8534400" cy="1752600"/>
          </a:xfrm>
          <a:noFill/>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263D4826-29D1-4E89-8468-DEBEA582DC97}" type="datetimeFigureOut">
              <a:rPr lang="en-GB" smtClean="0"/>
              <a:pPr/>
              <a:t>21/02/2023</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2990EDF-4DD0-49B0-ABAD-51A3DBD952A8}" type="slidenum">
              <a:rPr lang="en-GB" smtClean="0"/>
              <a:pPr/>
              <a:t>‹#›</a:t>
            </a:fld>
            <a:endParaRPr lang="en-GB"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5C67F-936B-1755-2FA2-978B6BFB11B1}"/>
              </a:ext>
            </a:extLst>
          </p:cNvPr>
          <p:cNvSpPr txBox="1">
            <a:spLocks noGrp="1"/>
          </p:cNvSpPr>
          <p:nvPr>
            <p:ph type="title"/>
          </p:nvPr>
        </p:nvSpPr>
        <p:spPr/>
        <p:txBody>
          <a:bodyPr/>
          <a:lstStyle>
            <a:lvl1pPr>
              <a:defRPr/>
            </a:lvl1pPr>
          </a:lstStyle>
          <a:p>
            <a:pPr lvl="0"/>
            <a:r>
              <a:rPr lang="en-US"/>
              <a:t>Click to edit Master title style</a:t>
            </a:r>
            <a:endParaRPr lang="en-FI"/>
          </a:p>
        </p:txBody>
      </p:sp>
      <p:sp>
        <p:nvSpPr>
          <p:cNvPr id="3" name="Content Placeholder 2">
            <a:extLst>
              <a:ext uri="{FF2B5EF4-FFF2-40B4-BE49-F238E27FC236}">
                <a16:creationId xmlns:a16="http://schemas.microsoft.com/office/drawing/2014/main" id="{B0D0DDCD-60C6-2964-FBB2-3A747DBD5508}"/>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C33BD311-E2FD-02B4-85DE-AC9C1CE6B541}"/>
              </a:ext>
            </a:extLst>
          </p:cNvPr>
          <p:cNvSpPr txBox="1">
            <a:spLocks noGrp="1"/>
          </p:cNvSpPr>
          <p:nvPr>
            <p:ph type="dt" sz="half" idx="7"/>
          </p:nvPr>
        </p:nvSpPr>
        <p:spPr/>
        <p:txBody>
          <a:bodyPr/>
          <a:lstStyle>
            <a:lvl1pPr>
              <a:defRPr/>
            </a:lvl1pPr>
          </a:lstStyle>
          <a:p>
            <a:pPr lvl="0"/>
            <a:fld id="{5621A3C8-6974-4258-AFE5-D01F457CB93E}" type="datetime1">
              <a:rPr lang="en-FI"/>
              <a:pPr lvl="0"/>
              <a:t>02/21/2023</a:t>
            </a:fld>
            <a:endParaRPr lang="en-FI"/>
          </a:p>
        </p:txBody>
      </p:sp>
      <p:sp>
        <p:nvSpPr>
          <p:cNvPr id="5" name="Footer Placeholder 4">
            <a:extLst>
              <a:ext uri="{FF2B5EF4-FFF2-40B4-BE49-F238E27FC236}">
                <a16:creationId xmlns:a16="http://schemas.microsoft.com/office/drawing/2014/main" id="{5FE9D5F8-49BD-33BE-E4FC-3D9D3B3F331D}"/>
              </a:ext>
            </a:extLst>
          </p:cNvPr>
          <p:cNvSpPr txBox="1">
            <a:spLocks noGrp="1"/>
          </p:cNvSpPr>
          <p:nvPr>
            <p:ph type="ftr" sz="quarter" idx="9"/>
          </p:nvPr>
        </p:nvSpPr>
        <p:spPr/>
        <p:txBody>
          <a:bodyPr/>
          <a:lstStyle>
            <a:lvl1pPr>
              <a:defRPr/>
            </a:lvl1pPr>
          </a:lstStyle>
          <a:p>
            <a:pPr lvl="0"/>
            <a:endParaRPr lang="en-FI"/>
          </a:p>
        </p:txBody>
      </p:sp>
      <p:sp>
        <p:nvSpPr>
          <p:cNvPr id="6" name="Slide Number Placeholder 5">
            <a:extLst>
              <a:ext uri="{FF2B5EF4-FFF2-40B4-BE49-F238E27FC236}">
                <a16:creationId xmlns:a16="http://schemas.microsoft.com/office/drawing/2014/main" id="{430417BF-CD96-207F-4535-306FEB11BBE6}"/>
              </a:ext>
            </a:extLst>
          </p:cNvPr>
          <p:cNvSpPr txBox="1">
            <a:spLocks noGrp="1"/>
          </p:cNvSpPr>
          <p:nvPr>
            <p:ph type="sldNum" sz="quarter" idx="8"/>
          </p:nvPr>
        </p:nvSpPr>
        <p:spPr/>
        <p:txBody>
          <a:bodyPr/>
          <a:lstStyle>
            <a:lvl1pPr>
              <a:defRPr/>
            </a:lvl1pPr>
          </a:lstStyle>
          <a:p>
            <a:pPr lvl="0"/>
            <a:fld id="{4149B6D1-2000-419C-B525-2E93D2CC16BB}" type="slidenum">
              <a:t>‹#›</a:t>
            </a:fld>
            <a:endParaRPr lang="en-FI"/>
          </a:p>
        </p:txBody>
      </p:sp>
    </p:spTree>
    <p:extLst>
      <p:ext uri="{BB962C8B-B14F-4D97-AF65-F5344CB8AC3E}">
        <p14:creationId xmlns:p14="http://schemas.microsoft.com/office/powerpoint/2010/main" val="137708761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10972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Date Placeholder 4"/>
          <p:cNvSpPr>
            <a:spLocks noGrp="1"/>
          </p:cNvSpPr>
          <p:nvPr>
            <p:ph type="dt" sz="half" idx="10"/>
          </p:nvPr>
        </p:nvSpPr>
        <p:spPr/>
        <p:txBody>
          <a:bodyPr/>
          <a:lstStyle/>
          <a:p>
            <a:fld id="{263D4826-29D1-4E89-8468-DEBEA582DC97}" type="datetimeFigureOut">
              <a:rPr lang="en-GB" smtClean="0"/>
              <a:pPr/>
              <a:t>21/02/2023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990EDF-4DD0-49B0-ABAD-51A3DBD952A8}" type="slidenum">
              <a:rPr lang="en-GB" smtClean="0"/>
              <a:pPr/>
              <a:t>‹#›</a:t>
            </a:fld>
            <a:endParaRPr lang="en-GB"/>
          </a:p>
        </p:txBody>
      </p:sp>
    </p:spTree>
    <p:extLst>
      <p:ext uri="{BB962C8B-B14F-4D97-AF65-F5344CB8AC3E}">
        <p14:creationId xmlns:p14="http://schemas.microsoft.com/office/powerpoint/2010/main" val="3621162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Date Placeholder 4"/>
          <p:cNvSpPr>
            <a:spLocks noGrp="1"/>
          </p:cNvSpPr>
          <p:nvPr>
            <p:ph type="dt" sz="half" idx="10"/>
          </p:nvPr>
        </p:nvSpPr>
        <p:spPr/>
        <p:txBody>
          <a:bodyPr/>
          <a:lstStyle/>
          <a:p>
            <a:fld id="{263D4826-29D1-4E89-8468-DEBEA582DC97}" type="datetimeFigureOut">
              <a:rPr lang="en-GB" smtClean="0"/>
              <a:pPr/>
              <a:t>21/02/2023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990EDF-4DD0-49B0-ABAD-51A3DBD952A8}" type="slidenum">
              <a:rPr lang="en-GB" smtClean="0"/>
              <a:pPr/>
              <a:t>‹#›</a:t>
            </a:fld>
            <a:endParaRPr lang="en-GB"/>
          </a:p>
        </p:txBody>
      </p:sp>
    </p:spTree>
    <p:extLst>
      <p:ext uri="{BB962C8B-B14F-4D97-AF65-F5344CB8AC3E}">
        <p14:creationId xmlns:p14="http://schemas.microsoft.com/office/powerpoint/2010/main" val="3969111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Date Placeholder 6"/>
          <p:cNvSpPr>
            <a:spLocks noGrp="1"/>
          </p:cNvSpPr>
          <p:nvPr>
            <p:ph type="dt" sz="half" idx="10"/>
          </p:nvPr>
        </p:nvSpPr>
        <p:spPr/>
        <p:txBody>
          <a:bodyPr/>
          <a:lstStyle/>
          <a:p>
            <a:fld id="{263D4826-29D1-4E89-8468-DEBEA582DC97}" type="datetimeFigureOut">
              <a:rPr lang="en-GB" smtClean="0"/>
              <a:pPr/>
              <a:t>21/02/2023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2990EDF-4DD0-49B0-ABAD-51A3DBD952A8}" type="slidenum">
              <a:rPr lang="en-GB" smtClean="0"/>
              <a:pPr/>
              <a:t>‹#›</a:t>
            </a:fld>
            <a:endParaRPr lang="en-GB"/>
          </a:p>
        </p:txBody>
      </p:sp>
    </p:spTree>
    <p:extLst>
      <p:ext uri="{BB962C8B-B14F-4D97-AF65-F5344CB8AC3E}">
        <p14:creationId xmlns:p14="http://schemas.microsoft.com/office/powerpoint/2010/main" val="3120718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63D4826-29D1-4E89-8468-DEBEA582DC97}" type="datetimeFigureOut">
              <a:rPr lang="en-GB" smtClean="0"/>
              <a:pPr/>
              <a:t>21/02/2023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990EDF-4DD0-49B0-ABAD-51A3DBD952A8}" type="slidenum">
              <a:rPr lang="en-GB" smtClean="0"/>
              <a:pPr/>
              <a:t>‹#›</a:t>
            </a:fld>
            <a:endParaRPr lang="en-GB"/>
          </a:p>
        </p:txBody>
      </p:sp>
    </p:spTree>
    <p:extLst>
      <p:ext uri="{BB962C8B-B14F-4D97-AF65-F5344CB8AC3E}">
        <p14:creationId xmlns:p14="http://schemas.microsoft.com/office/powerpoint/2010/main" val="41215555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63D4826-29D1-4E89-8468-DEBEA582DC97}" type="datetimeFigureOut">
              <a:rPr lang="en-GB" smtClean="0"/>
              <a:pPr/>
              <a:t>21/02/2023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990EDF-4DD0-49B0-ABAD-51A3DBD952A8}" type="slidenum">
              <a:rPr lang="en-GB" smtClean="0"/>
              <a:pPr/>
              <a:t>‹#›</a:t>
            </a:fld>
            <a:endParaRPr lang="en-GB"/>
          </a:p>
        </p:txBody>
      </p:sp>
    </p:spTree>
    <p:extLst>
      <p:ext uri="{BB962C8B-B14F-4D97-AF65-F5344CB8AC3E}">
        <p14:creationId xmlns:p14="http://schemas.microsoft.com/office/powerpoint/2010/main" val="4135977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016501"/>
            <a:ext cx="7086600" cy="1047751"/>
          </a:xfrm>
          <a:prstGeom prst="rect">
            <a:avLst/>
          </a:prstGeom>
        </p:spPr>
        <p:txBody>
          <a:bodyPr/>
          <a:lstStyle>
            <a:lvl1pPr>
              <a:defRPr sz="4533">
                <a:solidFill>
                  <a:schemeClr val="tx2"/>
                </a:solidFill>
              </a:defRPr>
            </a:lvl1pPr>
          </a:lstStyle>
          <a:p>
            <a:endParaRPr lang="en-GB" dirty="0"/>
          </a:p>
        </p:txBody>
      </p:sp>
      <p:sp>
        <p:nvSpPr>
          <p:cNvPr id="3" name="Subtitle 2"/>
          <p:cNvSpPr>
            <a:spLocks noGrp="1"/>
          </p:cNvSpPr>
          <p:nvPr>
            <p:ph type="subTitle" idx="1"/>
          </p:nvPr>
        </p:nvSpPr>
        <p:spPr>
          <a:xfrm>
            <a:off x="762000" y="4416425"/>
            <a:ext cx="6527800" cy="600075"/>
          </a:xfrm>
          <a:prstGeom prst="rect">
            <a:avLst/>
          </a:prstGeom>
        </p:spPr>
        <p:txBody>
          <a:bodyPr/>
          <a:lstStyle>
            <a:lvl1pPr marL="0" marR="0" indent="0" algn="l" defTabSz="1219170" rtl="0" eaLnBrk="1" fontAlgn="base" latinLnBrk="0" hangingPunct="1">
              <a:lnSpc>
                <a:spcPct val="100000"/>
              </a:lnSpc>
              <a:spcBef>
                <a:spcPct val="20000"/>
              </a:spcBef>
              <a:spcAft>
                <a:spcPct val="0"/>
              </a:spcAft>
              <a:buClr>
                <a:schemeClr val="accent1"/>
              </a:buClr>
              <a:buSzTx/>
              <a:buFont typeface="Arial" charset="0"/>
              <a:buNone/>
              <a:tabLst/>
              <a:defRPr sz="2667">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GB" dirty="0"/>
          </a:p>
        </p:txBody>
      </p:sp>
    </p:spTree>
    <p:extLst>
      <p:ext uri="{BB962C8B-B14F-4D97-AF65-F5344CB8AC3E}">
        <p14:creationId xmlns:p14="http://schemas.microsoft.com/office/powerpoint/2010/main" val="18999115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142875"/>
            <a:ext cx="12192000" cy="700087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2" name="Title 1"/>
          <p:cNvSpPr>
            <a:spLocks noGrp="1"/>
          </p:cNvSpPr>
          <p:nvPr>
            <p:ph type="ctrTitle"/>
          </p:nvPr>
        </p:nvSpPr>
        <p:spPr>
          <a:xfrm>
            <a:off x="914400" y="2130428"/>
            <a:ext cx="10363200" cy="1470025"/>
          </a:xfrm>
        </p:spPr>
        <p:txBody>
          <a:bodyPr/>
          <a:lstStyle>
            <a:lvl1pPr>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914400" y="3886200"/>
            <a:ext cx="8534400" cy="1752600"/>
          </a:xfrm>
          <a:noFill/>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263D4826-29D1-4E89-8468-DEBEA582DC97}" type="datetimeFigureOut">
              <a:rPr lang="en-GB" smtClean="0"/>
              <a:pPr/>
              <a:t>21/02/2023</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2990EDF-4DD0-49B0-ABAD-51A3DBD952A8}" type="slidenum">
              <a:rPr lang="en-GB" smtClean="0"/>
              <a:pPr/>
              <a:t>‹#›</a:t>
            </a:fld>
            <a:endParaRPr lang="en-GB" dirty="0"/>
          </a:p>
        </p:txBody>
      </p:sp>
    </p:spTree>
    <p:extLst>
      <p:ext uri="{BB962C8B-B14F-4D97-AF65-F5344CB8AC3E}">
        <p14:creationId xmlns:p14="http://schemas.microsoft.com/office/powerpoint/2010/main" val="15107769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8" name="Rectangle 7"/>
          <p:cNvSpPr/>
          <p:nvPr userDrawn="1"/>
        </p:nvSpPr>
        <p:spPr>
          <a:xfrm>
            <a:off x="0" y="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2" name="Title 1"/>
          <p:cNvSpPr>
            <a:spLocks noGrp="1"/>
          </p:cNvSpPr>
          <p:nvPr>
            <p:ph type="ctrTitle"/>
          </p:nvPr>
        </p:nvSpPr>
        <p:spPr>
          <a:xfrm>
            <a:off x="914400" y="2130428"/>
            <a:ext cx="10363200" cy="1470025"/>
          </a:xfrm>
        </p:spPr>
        <p:txBody>
          <a:bodyPr/>
          <a:lstStyle>
            <a:lvl1pPr>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914400" y="3886200"/>
            <a:ext cx="8534400" cy="1752600"/>
          </a:xfrm>
          <a:noFill/>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263D4826-29D1-4E89-8468-DEBEA582DC97}" type="datetimeFigureOut">
              <a:rPr lang="en-GB" smtClean="0"/>
              <a:pPr/>
              <a:t>21/02/2023</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2990EDF-4DD0-49B0-ABAD-51A3DBD952A8}" type="slidenum">
              <a:rPr lang="en-GB" smtClean="0"/>
              <a:pPr/>
              <a:t>‹#›</a:t>
            </a:fld>
            <a:endParaRPr lang="en-GB" dirty="0"/>
          </a:p>
        </p:txBody>
      </p:sp>
    </p:spTree>
    <p:extLst>
      <p:ext uri="{BB962C8B-B14F-4D97-AF65-F5344CB8AC3E}">
        <p14:creationId xmlns:p14="http://schemas.microsoft.com/office/powerpoint/2010/main" val="1246314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10972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Date Placeholder 4"/>
          <p:cNvSpPr>
            <a:spLocks noGrp="1"/>
          </p:cNvSpPr>
          <p:nvPr>
            <p:ph type="dt" sz="half" idx="10"/>
          </p:nvPr>
        </p:nvSpPr>
        <p:spPr/>
        <p:txBody>
          <a:bodyPr/>
          <a:lstStyle/>
          <a:p>
            <a:fld id="{263D4826-29D1-4E89-8468-DEBEA582DC97}" type="datetimeFigureOut">
              <a:rPr lang="en-GB" smtClean="0"/>
              <a:pPr/>
              <a:t>21/02/2023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990EDF-4DD0-49B0-ABAD-51A3DBD952A8}" type="slidenum">
              <a:rPr lang="en-GB" smtClean="0"/>
              <a:pPr/>
              <a:t>‹#›</a:t>
            </a:fld>
            <a:endParaRPr lang="en-GB"/>
          </a:p>
        </p:txBody>
      </p:sp>
    </p:spTree>
    <p:extLst>
      <p:ext uri="{BB962C8B-B14F-4D97-AF65-F5344CB8AC3E}">
        <p14:creationId xmlns:p14="http://schemas.microsoft.com/office/powerpoint/2010/main" val="3209825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016501"/>
            <a:ext cx="7086600" cy="1047751"/>
          </a:xfrm>
          <a:prstGeom prst="rect">
            <a:avLst/>
          </a:prstGeom>
        </p:spPr>
        <p:txBody>
          <a:bodyPr/>
          <a:lstStyle>
            <a:lvl1pPr>
              <a:defRPr sz="4533">
                <a:solidFill>
                  <a:schemeClr val="tx2"/>
                </a:solidFill>
              </a:defRPr>
            </a:lvl1pPr>
          </a:lstStyle>
          <a:p>
            <a:endParaRPr lang="en-GB" dirty="0"/>
          </a:p>
        </p:txBody>
      </p:sp>
      <p:sp>
        <p:nvSpPr>
          <p:cNvPr id="3" name="Subtitle 2"/>
          <p:cNvSpPr>
            <a:spLocks noGrp="1"/>
          </p:cNvSpPr>
          <p:nvPr>
            <p:ph type="subTitle" idx="1"/>
          </p:nvPr>
        </p:nvSpPr>
        <p:spPr>
          <a:xfrm>
            <a:off x="762000" y="4416425"/>
            <a:ext cx="6527800" cy="600075"/>
          </a:xfrm>
          <a:prstGeom prst="rect">
            <a:avLst/>
          </a:prstGeom>
        </p:spPr>
        <p:txBody>
          <a:bodyPr/>
          <a:lstStyle>
            <a:lvl1pPr marL="0" marR="0" indent="0" algn="l" defTabSz="1219170" rtl="0" eaLnBrk="1" fontAlgn="base" latinLnBrk="0" hangingPunct="1">
              <a:lnSpc>
                <a:spcPct val="100000"/>
              </a:lnSpc>
              <a:spcBef>
                <a:spcPct val="20000"/>
              </a:spcBef>
              <a:spcAft>
                <a:spcPct val="0"/>
              </a:spcAft>
              <a:buClr>
                <a:schemeClr val="accent1"/>
              </a:buClr>
              <a:buSzTx/>
              <a:buFont typeface="Arial" charset="0"/>
              <a:buNone/>
              <a:tabLst/>
              <a:defRPr sz="2667">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GB" dirty="0"/>
          </a:p>
        </p:txBody>
      </p:sp>
    </p:spTree>
    <p:extLst>
      <p:ext uri="{BB962C8B-B14F-4D97-AF65-F5344CB8AC3E}">
        <p14:creationId xmlns:p14="http://schemas.microsoft.com/office/powerpoint/2010/main" val="1412975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016501"/>
            <a:ext cx="7086600" cy="1047751"/>
          </a:xfrm>
          <a:prstGeom prst="rect">
            <a:avLst/>
          </a:prstGeom>
        </p:spPr>
        <p:txBody>
          <a:bodyPr/>
          <a:lstStyle>
            <a:lvl1pPr>
              <a:defRPr sz="4533">
                <a:solidFill>
                  <a:schemeClr val="tx2"/>
                </a:solidFill>
              </a:defRPr>
            </a:lvl1pPr>
          </a:lstStyle>
          <a:p>
            <a:endParaRPr lang="en-GB" dirty="0"/>
          </a:p>
        </p:txBody>
      </p:sp>
      <p:sp>
        <p:nvSpPr>
          <p:cNvPr id="3" name="Subtitle 2"/>
          <p:cNvSpPr>
            <a:spLocks noGrp="1"/>
          </p:cNvSpPr>
          <p:nvPr>
            <p:ph type="subTitle" idx="1"/>
          </p:nvPr>
        </p:nvSpPr>
        <p:spPr>
          <a:xfrm>
            <a:off x="762000" y="4416425"/>
            <a:ext cx="6527800" cy="600075"/>
          </a:xfrm>
          <a:prstGeom prst="rect">
            <a:avLst/>
          </a:prstGeom>
        </p:spPr>
        <p:txBody>
          <a:bodyPr/>
          <a:lstStyle>
            <a:lvl1pPr marL="0" marR="0" indent="0" algn="l" defTabSz="1219170" rtl="0" eaLnBrk="1" fontAlgn="base" latinLnBrk="0" hangingPunct="1">
              <a:lnSpc>
                <a:spcPct val="100000"/>
              </a:lnSpc>
              <a:spcBef>
                <a:spcPct val="20000"/>
              </a:spcBef>
              <a:spcAft>
                <a:spcPct val="0"/>
              </a:spcAft>
              <a:buClr>
                <a:schemeClr val="accent1"/>
              </a:buClr>
              <a:buSzTx/>
              <a:buFont typeface="Arial" charset="0"/>
              <a:buNone/>
              <a:tabLst/>
              <a:defRPr sz="2667">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GB" dirty="0"/>
          </a:p>
        </p:txBody>
      </p:sp>
    </p:spTree>
    <p:extLst>
      <p:ext uri="{BB962C8B-B14F-4D97-AF65-F5344CB8AC3E}">
        <p14:creationId xmlns:p14="http://schemas.microsoft.com/office/powerpoint/2010/main" val="2207098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016501"/>
            <a:ext cx="7086600" cy="1047751"/>
          </a:xfrm>
          <a:prstGeom prst="rect">
            <a:avLst/>
          </a:prstGeom>
        </p:spPr>
        <p:txBody>
          <a:bodyPr/>
          <a:lstStyle>
            <a:lvl1pPr>
              <a:defRPr sz="4533">
                <a:solidFill>
                  <a:schemeClr val="tx2"/>
                </a:solidFill>
              </a:defRPr>
            </a:lvl1pPr>
          </a:lstStyle>
          <a:p>
            <a:endParaRPr lang="en-GB" dirty="0"/>
          </a:p>
        </p:txBody>
      </p:sp>
      <p:sp>
        <p:nvSpPr>
          <p:cNvPr id="3" name="Subtitle 2"/>
          <p:cNvSpPr>
            <a:spLocks noGrp="1"/>
          </p:cNvSpPr>
          <p:nvPr>
            <p:ph type="subTitle" idx="1"/>
          </p:nvPr>
        </p:nvSpPr>
        <p:spPr>
          <a:xfrm>
            <a:off x="762000" y="4416425"/>
            <a:ext cx="6527800" cy="600075"/>
          </a:xfrm>
          <a:prstGeom prst="rect">
            <a:avLst/>
          </a:prstGeom>
        </p:spPr>
        <p:txBody>
          <a:bodyPr/>
          <a:lstStyle>
            <a:lvl1pPr marL="0" marR="0" indent="0" algn="l" defTabSz="1219170" rtl="0" eaLnBrk="1" fontAlgn="base" latinLnBrk="0" hangingPunct="1">
              <a:lnSpc>
                <a:spcPct val="100000"/>
              </a:lnSpc>
              <a:spcBef>
                <a:spcPct val="20000"/>
              </a:spcBef>
              <a:spcAft>
                <a:spcPct val="0"/>
              </a:spcAft>
              <a:buClr>
                <a:schemeClr val="accent1"/>
              </a:buClr>
              <a:buSzTx/>
              <a:buFont typeface="Arial" charset="0"/>
              <a:buNone/>
              <a:tabLst/>
              <a:defRPr sz="2667">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GB" dirty="0"/>
          </a:p>
        </p:txBody>
      </p:sp>
    </p:spTree>
    <p:extLst>
      <p:ext uri="{BB962C8B-B14F-4D97-AF65-F5344CB8AC3E}">
        <p14:creationId xmlns:p14="http://schemas.microsoft.com/office/powerpoint/2010/main" val="462082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016501"/>
            <a:ext cx="7086600" cy="1047751"/>
          </a:xfrm>
          <a:prstGeom prst="rect">
            <a:avLst/>
          </a:prstGeom>
        </p:spPr>
        <p:txBody>
          <a:bodyPr/>
          <a:lstStyle>
            <a:lvl1pPr>
              <a:defRPr sz="4533">
                <a:solidFill>
                  <a:schemeClr val="tx2"/>
                </a:solidFill>
              </a:defRPr>
            </a:lvl1pPr>
          </a:lstStyle>
          <a:p>
            <a:endParaRPr lang="en-GB" dirty="0"/>
          </a:p>
        </p:txBody>
      </p:sp>
      <p:sp>
        <p:nvSpPr>
          <p:cNvPr id="3" name="Subtitle 2"/>
          <p:cNvSpPr>
            <a:spLocks noGrp="1"/>
          </p:cNvSpPr>
          <p:nvPr>
            <p:ph type="subTitle" idx="1"/>
          </p:nvPr>
        </p:nvSpPr>
        <p:spPr>
          <a:xfrm>
            <a:off x="762000" y="4416425"/>
            <a:ext cx="6527800" cy="600075"/>
          </a:xfrm>
          <a:prstGeom prst="rect">
            <a:avLst/>
          </a:prstGeom>
        </p:spPr>
        <p:txBody>
          <a:bodyPr/>
          <a:lstStyle>
            <a:lvl1pPr marL="0" marR="0" indent="0" algn="l" defTabSz="1219170" rtl="0" eaLnBrk="1" fontAlgn="base" latinLnBrk="0" hangingPunct="1">
              <a:lnSpc>
                <a:spcPct val="100000"/>
              </a:lnSpc>
              <a:spcBef>
                <a:spcPct val="20000"/>
              </a:spcBef>
              <a:spcAft>
                <a:spcPct val="0"/>
              </a:spcAft>
              <a:buClr>
                <a:schemeClr val="accent1"/>
              </a:buClr>
              <a:buSzTx/>
              <a:buFont typeface="Arial" charset="0"/>
              <a:buNone/>
              <a:tabLst/>
              <a:defRPr sz="2667">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GB" dirty="0"/>
          </a:p>
        </p:txBody>
      </p:sp>
    </p:spTree>
    <p:extLst>
      <p:ext uri="{BB962C8B-B14F-4D97-AF65-F5344CB8AC3E}">
        <p14:creationId xmlns:p14="http://schemas.microsoft.com/office/powerpoint/2010/main" val="1756789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016501"/>
            <a:ext cx="7086600" cy="1047751"/>
          </a:xfrm>
          <a:prstGeom prst="rect">
            <a:avLst/>
          </a:prstGeom>
        </p:spPr>
        <p:txBody>
          <a:bodyPr/>
          <a:lstStyle>
            <a:lvl1pPr>
              <a:defRPr sz="4533">
                <a:solidFill>
                  <a:schemeClr val="tx2"/>
                </a:solidFill>
              </a:defRPr>
            </a:lvl1pPr>
          </a:lstStyle>
          <a:p>
            <a:endParaRPr lang="en-GB" dirty="0"/>
          </a:p>
        </p:txBody>
      </p:sp>
      <p:sp>
        <p:nvSpPr>
          <p:cNvPr id="3" name="Subtitle 2"/>
          <p:cNvSpPr>
            <a:spLocks noGrp="1"/>
          </p:cNvSpPr>
          <p:nvPr>
            <p:ph type="subTitle" idx="1"/>
          </p:nvPr>
        </p:nvSpPr>
        <p:spPr>
          <a:xfrm>
            <a:off x="762000" y="4416425"/>
            <a:ext cx="6527800" cy="600075"/>
          </a:xfrm>
          <a:prstGeom prst="rect">
            <a:avLst/>
          </a:prstGeom>
        </p:spPr>
        <p:txBody>
          <a:bodyPr/>
          <a:lstStyle>
            <a:lvl1pPr marL="0" marR="0" indent="0" algn="l" defTabSz="1219170" rtl="0" eaLnBrk="1" fontAlgn="base" latinLnBrk="0" hangingPunct="1">
              <a:lnSpc>
                <a:spcPct val="100000"/>
              </a:lnSpc>
              <a:spcBef>
                <a:spcPct val="20000"/>
              </a:spcBef>
              <a:spcAft>
                <a:spcPct val="0"/>
              </a:spcAft>
              <a:buClr>
                <a:schemeClr val="accent1"/>
              </a:buClr>
              <a:buSzTx/>
              <a:buFont typeface="Arial" charset="0"/>
              <a:buNone/>
              <a:tabLst/>
              <a:defRPr sz="2667">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GB" dirty="0"/>
          </a:p>
        </p:txBody>
      </p:sp>
    </p:spTree>
    <p:extLst>
      <p:ext uri="{BB962C8B-B14F-4D97-AF65-F5344CB8AC3E}">
        <p14:creationId xmlns:p14="http://schemas.microsoft.com/office/powerpoint/2010/main" val="1780016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016501"/>
            <a:ext cx="7086600" cy="1047751"/>
          </a:xfrm>
          <a:prstGeom prst="rect">
            <a:avLst/>
          </a:prstGeom>
        </p:spPr>
        <p:txBody>
          <a:bodyPr/>
          <a:lstStyle>
            <a:lvl1pPr>
              <a:defRPr sz="4533">
                <a:solidFill>
                  <a:schemeClr val="tx2"/>
                </a:solidFill>
              </a:defRPr>
            </a:lvl1pPr>
          </a:lstStyle>
          <a:p>
            <a:endParaRPr lang="en-GB" dirty="0"/>
          </a:p>
        </p:txBody>
      </p:sp>
      <p:sp>
        <p:nvSpPr>
          <p:cNvPr id="3" name="Subtitle 2"/>
          <p:cNvSpPr>
            <a:spLocks noGrp="1"/>
          </p:cNvSpPr>
          <p:nvPr>
            <p:ph type="subTitle" idx="1"/>
          </p:nvPr>
        </p:nvSpPr>
        <p:spPr>
          <a:xfrm>
            <a:off x="762000" y="4416425"/>
            <a:ext cx="6527800" cy="600075"/>
          </a:xfrm>
          <a:prstGeom prst="rect">
            <a:avLst/>
          </a:prstGeom>
        </p:spPr>
        <p:txBody>
          <a:bodyPr/>
          <a:lstStyle>
            <a:lvl1pPr marL="0" marR="0" indent="0" algn="l" defTabSz="1219170" rtl="0" eaLnBrk="1" fontAlgn="base" latinLnBrk="0" hangingPunct="1">
              <a:lnSpc>
                <a:spcPct val="100000"/>
              </a:lnSpc>
              <a:spcBef>
                <a:spcPct val="20000"/>
              </a:spcBef>
              <a:spcAft>
                <a:spcPct val="0"/>
              </a:spcAft>
              <a:buClr>
                <a:schemeClr val="accent1"/>
              </a:buClr>
              <a:buSzTx/>
              <a:buFont typeface="Arial" charset="0"/>
              <a:buNone/>
              <a:tabLst/>
              <a:defRPr sz="2667">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GB" dirty="0"/>
          </a:p>
        </p:txBody>
      </p:sp>
    </p:spTree>
    <p:extLst>
      <p:ext uri="{BB962C8B-B14F-4D97-AF65-F5344CB8AC3E}">
        <p14:creationId xmlns:p14="http://schemas.microsoft.com/office/powerpoint/2010/main" val="38645512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10.xml"/><Relationship Id="rId4" Type="http://schemas.openxmlformats.org/officeDocument/2006/relationships/image" Target="../media/image11.jp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1.xml"/><Relationship Id="rId1" Type="http://schemas.openxmlformats.org/officeDocument/2006/relationships/slideLayout" Target="../slideLayouts/slideLayout11.xml"/><Relationship Id="rId4" Type="http://schemas.openxmlformats.org/officeDocument/2006/relationships/image" Target="../media/image12.jp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2.xml"/><Relationship Id="rId1" Type="http://schemas.openxmlformats.org/officeDocument/2006/relationships/slideLayout" Target="../slideLayouts/slideLayout12.xml"/><Relationship Id="rId4" Type="http://schemas.openxmlformats.org/officeDocument/2006/relationships/image" Target="../media/image13.jp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3.xml"/><Relationship Id="rId1" Type="http://schemas.openxmlformats.org/officeDocument/2006/relationships/slideLayout" Target="../slideLayouts/slideLayout13.xml"/><Relationship Id="rId4" Type="http://schemas.openxmlformats.org/officeDocument/2006/relationships/image" Target="../media/image14.jp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4.xml"/><Relationship Id="rId1" Type="http://schemas.openxmlformats.org/officeDocument/2006/relationships/slideLayout" Target="../slideLayouts/slideLayout14.xml"/><Relationship Id="rId4" Type="http://schemas.openxmlformats.org/officeDocument/2006/relationships/image" Target="../media/image15.jp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5.xml"/><Relationship Id="rId1" Type="http://schemas.openxmlformats.org/officeDocument/2006/relationships/slideLayout" Target="../slideLayouts/slideLayout15.xml"/><Relationship Id="rId4" Type="http://schemas.openxmlformats.org/officeDocument/2006/relationships/image" Target="../media/image16.jp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6.xml"/><Relationship Id="rId1" Type="http://schemas.openxmlformats.org/officeDocument/2006/relationships/slideLayout" Target="../slideLayouts/slideLayout16.xml"/><Relationship Id="rId4" Type="http://schemas.openxmlformats.org/officeDocument/2006/relationships/image" Target="../media/image17.jp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18.png"/><Relationship Id="rId4" Type="http://schemas.openxmlformats.org/officeDocument/2006/relationships/slideLayout" Target="../slideLayouts/slideLayout28.xml"/><Relationship Id="rId9" Type="http://schemas.openxmlformats.org/officeDocument/2006/relationships/image" Target="../media/image3.pdf"/></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3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jpg"/></Relationships>
</file>

<file path=ppt/slideMasters/_rels/slideMaster20.xml.rels><?xml version="1.0" encoding="UTF-8" standalone="yes"?>
<Relationships xmlns="http://schemas.openxmlformats.org/package/2006/relationships"><Relationship Id="rId8" Type="http://schemas.openxmlformats.org/officeDocument/2006/relationships/image" Target="../media/image3.pdf"/><Relationship Id="rId3" Type="http://schemas.openxmlformats.org/officeDocument/2006/relationships/image" Target="../media/image2.png"/><Relationship Id="rId2" Type="http://schemas.openxmlformats.org/officeDocument/2006/relationships/theme" Target="../theme/theme20.xml"/><Relationship Id="rId1" Type="http://schemas.openxmlformats.org/officeDocument/2006/relationships/slideLayout" Target="../slideLayouts/slideLayout33.xml"/><Relationship Id="rId9" Type="http://schemas.openxmlformats.org/officeDocument/2006/relationships/image" Target="../media/image18.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6.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7.jp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8.jp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8.xml"/><Relationship Id="rId4" Type="http://schemas.openxmlformats.org/officeDocument/2006/relationships/image" Target="../media/image9.jp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9.xml"/><Relationship Id="rId4"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b="6476"/>
          <a:stretch/>
        </p:blipFill>
        <p:spPr>
          <a:xfrm>
            <a:off x="1" y="0"/>
            <a:ext cx="12192000" cy="4157133"/>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95600" y="5290310"/>
            <a:ext cx="3134017" cy="983489"/>
          </a:xfrm>
          <a:prstGeom prst="rect">
            <a:avLst/>
          </a:prstGeom>
        </p:spPr>
      </p:pic>
    </p:spTree>
    <p:extLst>
      <p:ext uri="{BB962C8B-B14F-4D97-AF65-F5344CB8AC3E}">
        <p14:creationId xmlns:p14="http://schemas.microsoft.com/office/powerpoint/2010/main" val="306748386"/>
      </p:ext>
    </p:extLst>
  </p:cSld>
  <p:clrMap bg1="lt1" tx1="dk1" bg2="lt2" tx2="dk2" accent1="accent1" accent2="accent2" accent3="accent3" accent4="accent4" accent5="accent5" accent6="accent6" hlink="hlink" folHlink="folHlink"/>
  <p:sldLayoutIdLst>
    <p:sldLayoutId id="2147483748" r:id="rId1"/>
  </p:sldLayoutIdLst>
  <p:hf sldNum="0" hdr="0" ftr="0"/>
  <p:txStyles>
    <p:titleStyle>
      <a:lvl1pPr algn="l" rtl="0" eaLnBrk="0" fontAlgn="base" hangingPunct="0">
        <a:spcBef>
          <a:spcPct val="0"/>
        </a:spcBef>
        <a:spcAft>
          <a:spcPct val="0"/>
        </a:spcAft>
        <a:defRPr sz="2667" b="1" kern="1200">
          <a:solidFill>
            <a:schemeClr val="tx1"/>
          </a:solidFill>
          <a:latin typeface="Arial (Headings)"/>
          <a:ea typeface="+mj-ea"/>
          <a:cs typeface="+mj-cs"/>
        </a:defRPr>
      </a:lvl1pPr>
      <a:lvl2pPr algn="l" rtl="0" eaLnBrk="0" fontAlgn="base" hangingPunct="0">
        <a:spcBef>
          <a:spcPct val="0"/>
        </a:spcBef>
        <a:spcAft>
          <a:spcPct val="0"/>
        </a:spcAft>
        <a:defRPr sz="2667" b="1">
          <a:solidFill>
            <a:schemeClr val="tx1"/>
          </a:solidFill>
          <a:latin typeface="Arial (Headings)"/>
        </a:defRPr>
      </a:lvl2pPr>
      <a:lvl3pPr algn="l" rtl="0" eaLnBrk="0" fontAlgn="base" hangingPunct="0">
        <a:spcBef>
          <a:spcPct val="0"/>
        </a:spcBef>
        <a:spcAft>
          <a:spcPct val="0"/>
        </a:spcAft>
        <a:defRPr sz="2667" b="1">
          <a:solidFill>
            <a:schemeClr val="tx1"/>
          </a:solidFill>
          <a:latin typeface="Arial (Headings)"/>
        </a:defRPr>
      </a:lvl3pPr>
      <a:lvl4pPr algn="l" rtl="0" eaLnBrk="0" fontAlgn="base" hangingPunct="0">
        <a:spcBef>
          <a:spcPct val="0"/>
        </a:spcBef>
        <a:spcAft>
          <a:spcPct val="0"/>
        </a:spcAft>
        <a:defRPr sz="2667" b="1">
          <a:solidFill>
            <a:schemeClr val="tx1"/>
          </a:solidFill>
          <a:latin typeface="Arial (Headings)"/>
        </a:defRPr>
      </a:lvl4pPr>
      <a:lvl5pPr algn="l" rtl="0" eaLnBrk="0" fontAlgn="base" hangingPunct="0">
        <a:spcBef>
          <a:spcPct val="0"/>
        </a:spcBef>
        <a:spcAft>
          <a:spcPct val="0"/>
        </a:spcAft>
        <a:defRPr sz="2667" b="1">
          <a:solidFill>
            <a:schemeClr val="tx1"/>
          </a:solidFill>
          <a:latin typeface="Arial (Headings)"/>
        </a:defRPr>
      </a:lvl5pPr>
      <a:lvl6pPr marL="609585" algn="l" rtl="0" eaLnBrk="1" fontAlgn="base" hangingPunct="1">
        <a:spcBef>
          <a:spcPct val="0"/>
        </a:spcBef>
        <a:spcAft>
          <a:spcPct val="0"/>
        </a:spcAft>
        <a:defRPr sz="2667" b="1">
          <a:solidFill>
            <a:schemeClr val="tx1"/>
          </a:solidFill>
          <a:latin typeface="Arial (Headings)"/>
        </a:defRPr>
      </a:lvl6pPr>
      <a:lvl7pPr marL="1219170" algn="l" rtl="0" eaLnBrk="1" fontAlgn="base" hangingPunct="1">
        <a:spcBef>
          <a:spcPct val="0"/>
        </a:spcBef>
        <a:spcAft>
          <a:spcPct val="0"/>
        </a:spcAft>
        <a:defRPr sz="2667" b="1">
          <a:solidFill>
            <a:schemeClr val="tx1"/>
          </a:solidFill>
          <a:latin typeface="Arial (Headings)"/>
        </a:defRPr>
      </a:lvl7pPr>
      <a:lvl8pPr marL="1828754" algn="l" rtl="0" eaLnBrk="1" fontAlgn="base" hangingPunct="1">
        <a:spcBef>
          <a:spcPct val="0"/>
        </a:spcBef>
        <a:spcAft>
          <a:spcPct val="0"/>
        </a:spcAft>
        <a:defRPr sz="2667" b="1">
          <a:solidFill>
            <a:schemeClr val="tx1"/>
          </a:solidFill>
          <a:latin typeface="Arial (Headings)"/>
        </a:defRPr>
      </a:lvl8pPr>
      <a:lvl9pPr marL="2438339" algn="l" rtl="0" eaLnBrk="1" fontAlgn="base" hangingPunct="1">
        <a:spcBef>
          <a:spcPct val="0"/>
        </a:spcBef>
        <a:spcAft>
          <a:spcPct val="0"/>
        </a:spcAft>
        <a:defRPr sz="2667" b="1">
          <a:solidFill>
            <a:schemeClr val="tx1"/>
          </a:solidFill>
          <a:latin typeface="Arial (Headings)"/>
        </a:defRPr>
      </a:lvl9pPr>
    </p:titleStyle>
    <p:bodyStyle>
      <a:lvl1pPr marL="457189" indent="-457189" algn="l" rtl="0" eaLnBrk="0" fontAlgn="base" hangingPunct="0">
        <a:spcBef>
          <a:spcPct val="20000"/>
        </a:spcBef>
        <a:spcAft>
          <a:spcPct val="0"/>
        </a:spcAft>
        <a:buClr>
          <a:schemeClr val="accent1"/>
        </a:buClr>
        <a:buFont typeface="Arial" pitchFamily="34" charset="0"/>
        <a:buChar char="•"/>
        <a:defRPr sz="26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itchFamily="34" charset="0"/>
        <a:buChar char="–"/>
        <a:defRPr sz="21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itchFamily="34" charset="0"/>
        <a:buChar char="•"/>
        <a:defRPr sz="1867"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3276518" indent="-228594"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95600" y="5290310"/>
            <a:ext cx="3134017" cy="983489"/>
          </a:xfrm>
          <a:prstGeom prst="rect">
            <a:avLst/>
          </a:prstGeom>
        </p:spPr>
      </p:pic>
      <p:pic>
        <p:nvPicPr>
          <p:cNvPr id="5" name="Picture 4">
            <a:extLst>
              <a:ext uri="{FF2B5EF4-FFF2-40B4-BE49-F238E27FC236}">
                <a16:creationId xmlns:a16="http://schemas.microsoft.com/office/drawing/2014/main" id="{803F9223-053C-4F55-8774-75B21872EBCF}"/>
              </a:ext>
            </a:extLst>
          </p:cNvPr>
          <p:cNvPicPr>
            <a:picLocks noChangeAspect="1"/>
          </p:cNvPicPr>
          <p:nvPr userDrawn="1"/>
        </p:nvPicPr>
        <p:blipFill>
          <a:blip r:embed="rId4"/>
          <a:stretch>
            <a:fillRect/>
          </a:stretch>
        </p:blipFill>
        <p:spPr>
          <a:xfrm>
            <a:off x="0" y="-24231"/>
            <a:ext cx="12192000" cy="4095750"/>
          </a:xfrm>
          <a:prstGeom prst="rect">
            <a:avLst/>
          </a:prstGeom>
        </p:spPr>
      </p:pic>
    </p:spTree>
    <p:extLst>
      <p:ext uri="{BB962C8B-B14F-4D97-AF65-F5344CB8AC3E}">
        <p14:creationId xmlns:p14="http://schemas.microsoft.com/office/powerpoint/2010/main" val="2089978535"/>
      </p:ext>
    </p:extLst>
  </p:cSld>
  <p:clrMap bg1="lt1" tx1="dk1" bg2="lt2" tx2="dk2" accent1="accent1" accent2="accent2" accent3="accent3" accent4="accent4" accent5="accent5" accent6="accent6" hlink="hlink" folHlink="folHlink"/>
  <p:sldLayoutIdLst>
    <p:sldLayoutId id="2147483784" r:id="rId1"/>
  </p:sldLayoutIdLst>
  <p:hf sldNum="0" hdr="0" ftr="0"/>
  <p:txStyles>
    <p:titleStyle>
      <a:lvl1pPr algn="l" rtl="0" eaLnBrk="0" fontAlgn="base" hangingPunct="0">
        <a:spcBef>
          <a:spcPct val="0"/>
        </a:spcBef>
        <a:spcAft>
          <a:spcPct val="0"/>
        </a:spcAft>
        <a:defRPr sz="2667" b="1" kern="1200">
          <a:solidFill>
            <a:schemeClr val="tx1"/>
          </a:solidFill>
          <a:latin typeface="Arial (Headings)"/>
          <a:ea typeface="+mj-ea"/>
          <a:cs typeface="+mj-cs"/>
        </a:defRPr>
      </a:lvl1pPr>
      <a:lvl2pPr algn="l" rtl="0" eaLnBrk="0" fontAlgn="base" hangingPunct="0">
        <a:spcBef>
          <a:spcPct val="0"/>
        </a:spcBef>
        <a:spcAft>
          <a:spcPct val="0"/>
        </a:spcAft>
        <a:defRPr sz="2667" b="1">
          <a:solidFill>
            <a:schemeClr val="tx1"/>
          </a:solidFill>
          <a:latin typeface="Arial (Headings)"/>
        </a:defRPr>
      </a:lvl2pPr>
      <a:lvl3pPr algn="l" rtl="0" eaLnBrk="0" fontAlgn="base" hangingPunct="0">
        <a:spcBef>
          <a:spcPct val="0"/>
        </a:spcBef>
        <a:spcAft>
          <a:spcPct val="0"/>
        </a:spcAft>
        <a:defRPr sz="2667" b="1">
          <a:solidFill>
            <a:schemeClr val="tx1"/>
          </a:solidFill>
          <a:latin typeface="Arial (Headings)"/>
        </a:defRPr>
      </a:lvl3pPr>
      <a:lvl4pPr algn="l" rtl="0" eaLnBrk="0" fontAlgn="base" hangingPunct="0">
        <a:spcBef>
          <a:spcPct val="0"/>
        </a:spcBef>
        <a:spcAft>
          <a:spcPct val="0"/>
        </a:spcAft>
        <a:defRPr sz="2667" b="1">
          <a:solidFill>
            <a:schemeClr val="tx1"/>
          </a:solidFill>
          <a:latin typeface="Arial (Headings)"/>
        </a:defRPr>
      </a:lvl4pPr>
      <a:lvl5pPr algn="l" rtl="0" eaLnBrk="0" fontAlgn="base" hangingPunct="0">
        <a:spcBef>
          <a:spcPct val="0"/>
        </a:spcBef>
        <a:spcAft>
          <a:spcPct val="0"/>
        </a:spcAft>
        <a:defRPr sz="2667" b="1">
          <a:solidFill>
            <a:schemeClr val="tx1"/>
          </a:solidFill>
          <a:latin typeface="Arial (Headings)"/>
        </a:defRPr>
      </a:lvl5pPr>
      <a:lvl6pPr marL="609585" algn="l" rtl="0" eaLnBrk="1" fontAlgn="base" hangingPunct="1">
        <a:spcBef>
          <a:spcPct val="0"/>
        </a:spcBef>
        <a:spcAft>
          <a:spcPct val="0"/>
        </a:spcAft>
        <a:defRPr sz="2667" b="1">
          <a:solidFill>
            <a:schemeClr val="tx1"/>
          </a:solidFill>
          <a:latin typeface="Arial (Headings)"/>
        </a:defRPr>
      </a:lvl6pPr>
      <a:lvl7pPr marL="1219170" algn="l" rtl="0" eaLnBrk="1" fontAlgn="base" hangingPunct="1">
        <a:spcBef>
          <a:spcPct val="0"/>
        </a:spcBef>
        <a:spcAft>
          <a:spcPct val="0"/>
        </a:spcAft>
        <a:defRPr sz="2667" b="1">
          <a:solidFill>
            <a:schemeClr val="tx1"/>
          </a:solidFill>
          <a:latin typeface="Arial (Headings)"/>
        </a:defRPr>
      </a:lvl7pPr>
      <a:lvl8pPr marL="1828754" algn="l" rtl="0" eaLnBrk="1" fontAlgn="base" hangingPunct="1">
        <a:spcBef>
          <a:spcPct val="0"/>
        </a:spcBef>
        <a:spcAft>
          <a:spcPct val="0"/>
        </a:spcAft>
        <a:defRPr sz="2667" b="1">
          <a:solidFill>
            <a:schemeClr val="tx1"/>
          </a:solidFill>
          <a:latin typeface="Arial (Headings)"/>
        </a:defRPr>
      </a:lvl8pPr>
      <a:lvl9pPr marL="2438339" algn="l" rtl="0" eaLnBrk="1" fontAlgn="base" hangingPunct="1">
        <a:spcBef>
          <a:spcPct val="0"/>
        </a:spcBef>
        <a:spcAft>
          <a:spcPct val="0"/>
        </a:spcAft>
        <a:defRPr sz="2667" b="1">
          <a:solidFill>
            <a:schemeClr val="tx1"/>
          </a:solidFill>
          <a:latin typeface="Arial (Headings)"/>
        </a:defRPr>
      </a:lvl9pPr>
    </p:titleStyle>
    <p:bodyStyle>
      <a:lvl1pPr marL="457189" indent="-457189" algn="l" rtl="0" eaLnBrk="0" fontAlgn="base" hangingPunct="0">
        <a:spcBef>
          <a:spcPct val="20000"/>
        </a:spcBef>
        <a:spcAft>
          <a:spcPct val="0"/>
        </a:spcAft>
        <a:buClr>
          <a:schemeClr val="accent1"/>
        </a:buClr>
        <a:buFont typeface="Arial" pitchFamily="34" charset="0"/>
        <a:buChar char="•"/>
        <a:defRPr sz="26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itchFamily="34" charset="0"/>
        <a:buChar char="–"/>
        <a:defRPr sz="21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itchFamily="34" charset="0"/>
        <a:buChar char="•"/>
        <a:defRPr sz="1867"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3276518" indent="-228594"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95600" y="5290310"/>
            <a:ext cx="3134017" cy="983489"/>
          </a:xfrm>
          <a:prstGeom prst="rect">
            <a:avLst/>
          </a:prstGeom>
        </p:spPr>
      </p:pic>
      <p:pic>
        <p:nvPicPr>
          <p:cNvPr id="5" name="Picture 4">
            <a:extLst>
              <a:ext uri="{FF2B5EF4-FFF2-40B4-BE49-F238E27FC236}">
                <a16:creationId xmlns:a16="http://schemas.microsoft.com/office/drawing/2014/main" id="{870E849A-7F30-4CA4-9094-357A9E596B8E}"/>
              </a:ext>
            </a:extLst>
          </p:cNvPr>
          <p:cNvPicPr>
            <a:picLocks noChangeAspect="1"/>
          </p:cNvPicPr>
          <p:nvPr userDrawn="1"/>
        </p:nvPicPr>
        <p:blipFill>
          <a:blip r:embed="rId4"/>
          <a:stretch>
            <a:fillRect/>
          </a:stretch>
        </p:blipFill>
        <p:spPr>
          <a:xfrm>
            <a:off x="0" y="0"/>
            <a:ext cx="12192000" cy="4095750"/>
          </a:xfrm>
          <a:prstGeom prst="rect">
            <a:avLst/>
          </a:prstGeom>
        </p:spPr>
      </p:pic>
    </p:spTree>
    <p:extLst>
      <p:ext uri="{BB962C8B-B14F-4D97-AF65-F5344CB8AC3E}">
        <p14:creationId xmlns:p14="http://schemas.microsoft.com/office/powerpoint/2010/main" val="3089405266"/>
      </p:ext>
    </p:extLst>
  </p:cSld>
  <p:clrMap bg1="lt1" tx1="dk1" bg2="lt2" tx2="dk2" accent1="accent1" accent2="accent2" accent3="accent3" accent4="accent4" accent5="accent5" accent6="accent6" hlink="hlink" folHlink="folHlink"/>
  <p:sldLayoutIdLst>
    <p:sldLayoutId id="2147483790" r:id="rId1"/>
  </p:sldLayoutIdLst>
  <p:hf sldNum="0" hdr="0" ftr="0"/>
  <p:txStyles>
    <p:titleStyle>
      <a:lvl1pPr algn="l" rtl="0" eaLnBrk="0" fontAlgn="base" hangingPunct="0">
        <a:spcBef>
          <a:spcPct val="0"/>
        </a:spcBef>
        <a:spcAft>
          <a:spcPct val="0"/>
        </a:spcAft>
        <a:defRPr sz="2667" b="1" kern="1200">
          <a:solidFill>
            <a:schemeClr val="tx1"/>
          </a:solidFill>
          <a:latin typeface="Arial (Headings)"/>
          <a:ea typeface="+mj-ea"/>
          <a:cs typeface="+mj-cs"/>
        </a:defRPr>
      </a:lvl1pPr>
      <a:lvl2pPr algn="l" rtl="0" eaLnBrk="0" fontAlgn="base" hangingPunct="0">
        <a:spcBef>
          <a:spcPct val="0"/>
        </a:spcBef>
        <a:spcAft>
          <a:spcPct val="0"/>
        </a:spcAft>
        <a:defRPr sz="2667" b="1">
          <a:solidFill>
            <a:schemeClr val="tx1"/>
          </a:solidFill>
          <a:latin typeface="Arial (Headings)"/>
        </a:defRPr>
      </a:lvl2pPr>
      <a:lvl3pPr algn="l" rtl="0" eaLnBrk="0" fontAlgn="base" hangingPunct="0">
        <a:spcBef>
          <a:spcPct val="0"/>
        </a:spcBef>
        <a:spcAft>
          <a:spcPct val="0"/>
        </a:spcAft>
        <a:defRPr sz="2667" b="1">
          <a:solidFill>
            <a:schemeClr val="tx1"/>
          </a:solidFill>
          <a:latin typeface="Arial (Headings)"/>
        </a:defRPr>
      </a:lvl3pPr>
      <a:lvl4pPr algn="l" rtl="0" eaLnBrk="0" fontAlgn="base" hangingPunct="0">
        <a:spcBef>
          <a:spcPct val="0"/>
        </a:spcBef>
        <a:spcAft>
          <a:spcPct val="0"/>
        </a:spcAft>
        <a:defRPr sz="2667" b="1">
          <a:solidFill>
            <a:schemeClr val="tx1"/>
          </a:solidFill>
          <a:latin typeface="Arial (Headings)"/>
        </a:defRPr>
      </a:lvl4pPr>
      <a:lvl5pPr algn="l" rtl="0" eaLnBrk="0" fontAlgn="base" hangingPunct="0">
        <a:spcBef>
          <a:spcPct val="0"/>
        </a:spcBef>
        <a:spcAft>
          <a:spcPct val="0"/>
        </a:spcAft>
        <a:defRPr sz="2667" b="1">
          <a:solidFill>
            <a:schemeClr val="tx1"/>
          </a:solidFill>
          <a:latin typeface="Arial (Headings)"/>
        </a:defRPr>
      </a:lvl5pPr>
      <a:lvl6pPr marL="609585" algn="l" rtl="0" eaLnBrk="1" fontAlgn="base" hangingPunct="1">
        <a:spcBef>
          <a:spcPct val="0"/>
        </a:spcBef>
        <a:spcAft>
          <a:spcPct val="0"/>
        </a:spcAft>
        <a:defRPr sz="2667" b="1">
          <a:solidFill>
            <a:schemeClr val="tx1"/>
          </a:solidFill>
          <a:latin typeface="Arial (Headings)"/>
        </a:defRPr>
      </a:lvl6pPr>
      <a:lvl7pPr marL="1219170" algn="l" rtl="0" eaLnBrk="1" fontAlgn="base" hangingPunct="1">
        <a:spcBef>
          <a:spcPct val="0"/>
        </a:spcBef>
        <a:spcAft>
          <a:spcPct val="0"/>
        </a:spcAft>
        <a:defRPr sz="2667" b="1">
          <a:solidFill>
            <a:schemeClr val="tx1"/>
          </a:solidFill>
          <a:latin typeface="Arial (Headings)"/>
        </a:defRPr>
      </a:lvl7pPr>
      <a:lvl8pPr marL="1828754" algn="l" rtl="0" eaLnBrk="1" fontAlgn="base" hangingPunct="1">
        <a:spcBef>
          <a:spcPct val="0"/>
        </a:spcBef>
        <a:spcAft>
          <a:spcPct val="0"/>
        </a:spcAft>
        <a:defRPr sz="2667" b="1">
          <a:solidFill>
            <a:schemeClr val="tx1"/>
          </a:solidFill>
          <a:latin typeface="Arial (Headings)"/>
        </a:defRPr>
      </a:lvl8pPr>
      <a:lvl9pPr marL="2438339" algn="l" rtl="0" eaLnBrk="1" fontAlgn="base" hangingPunct="1">
        <a:spcBef>
          <a:spcPct val="0"/>
        </a:spcBef>
        <a:spcAft>
          <a:spcPct val="0"/>
        </a:spcAft>
        <a:defRPr sz="2667" b="1">
          <a:solidFill>
            <a:schemeClr val="tx1"/>
          </a:solidFill>
          <a:latin typeface="Arial (Headings)"/>
        </a:defRPr>
      </a:lvl9pPr>
    </p:titleStyle>
    <p:bodyStyle>
      <a:lvl1pPr marL="457189" indent="-457189" algn="l" rtl="0" eaLnBrk="0" fontAlgn="base" hangingPunct="0">
        <a:spcBef>
          <a:spcPct val="20000"/>
        </a:spcBef>
        <a:spcAft>
          <a:spcPct val="0"/>
        </a:spcAft>
        <a:buClr>
          <a:schemeClr val="accent1"/>
        </a:buClr>
        <a:buFont typeface="Arial" pitchFamily="34" charset="0"/>
        <a:buChar char="•"/>
        <a:defRPr sz="26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itchFamily="34" charset="0"/>
        <a:buChar char="–"/>
        <a:defRPr sz="21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itchFamily="34" charset="0"/>
        <a:buChar char="•"/>
        <a:defRPr sz="1867"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3276518" indent="-228594"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95600" y="5290310"/>
            <a:ext cx="3134017" cy="983489"/>
          </a:xfrm>
          <a:prstGeom prst="rect">
            <a:avLst/>
          </a:prstGeom>
        </p:spPr>
      </p:pic>
      <p:pic>
        <p:nvPicPr>
          <p:cNvPr id="4" name="Picture 3">
            <a:extLst>
              <a:ext uri="{FF2B5EF4-FFF2-40B4-BE49-F238E27FC236}">
                <a16:creationId xmlns:a16="http://schemas.microsoft.com/office/drawing/2014/main" id="{E26D32D7-F680-45F2-97C9-6341512732C5}"/>
              </a:ext>
            </a:extLst>
          </p:cNvPr>
          <p:cNvPicPr>
            <a:picLocks noChangeAspect="1"/>
          </p:cNvPicPr>
          <p:nvPr userDrawn="1"/>
        </p:nvPicPr>
        <p:blipFill>
          <a:blip r:embed="rId4"/>
          <a:stretch>
            <a:fillRect/>
          </a:stretch>
        </p:blipFill>
        <p:spPr>
          <a:xfrm>
            <a:off x="0" y="0"/>
            <a:ext cx="12192000" cy="4095750"/>
          </a:xfrm>
          <a:prstGeom prst="rect">
            <a:avLst/>
          </a:prstGeom>
        </p:spPr>
      </p:pic>
    </p:spTree>
    <p:extLst>
      <p:ext uri="{BB962C8B-B14F-4D97-AF65-F5344CB8AC3E}">
        <p14:creationId xmlns:p14="http://schemas.microsoft.com/office/powerpoint/2010/main" val="1137078050"/>
      </p:ext>
    </p:extLst>
  </p:cSld>
  <p:clrMap bg1="lt1" tx1="dk1" bg2="lt2" tx2="dk2" accent1="accent1" accent2="accent2" accent3="accent3" accent4="accent4" accent5="accent5" accent6="accent6" hlink="hlink" folHlink="folHlink"/>
  <p:sldLayoutIdLst>
    <p:sldLayoutId id="2147483794" r:id="rId1"/>
  </p:sldLayoutIdLst>
  <p:hf sldNum="0" hdr="0" ftr="0"/>
  <p:txStyles>
    <p:titleStyle>
      <a:lvl1pPr algn="l" rtl="0" eaLnBrk="0" fontAlgn="base" hangingPunct="0">
        <a:spcBef>
          <a:spcPct val="0"/>
        </a:spcBef>
        <a:spcAft>
          <a:spcPct val="0"/>
        </a:spcAft>
        <a:defRPr sz="2667" b="1" kern="1200">
          <a:solidFill>
            <a:schemeClr val="tx1"/>
          </a:solidFill>
          <a:latin typeface="Arial (Headings)"/>
          <a:ea typeface="+mj-ea"/>
          <a:cs typeface="+mj-cs"/>
        </a:defRPr>
      </a:lvl1pPr>
      <a:lvl2pPr algn="l" rtl="0" eaLnBrk="0" fontAlgn="base" hangingPunct="0">
        <a:spcBef>
          <a:spcPct val="0"/>
        </a:spcBef>
        <a:spcAft>
          <a:spcPct val="0"/>
        </a:spcAft>
        <a:defRPr sz="2667" b="1">
          <a:solidFill>
            <a:schemeClr val="tx1"/>
          </a:solidFill>
          <a:latin typeface="Arial (Headings)"/>
        </a:defRPr>
      </a:lvl2pPr>
      <a:lvl3pPr algn="l" rtl="0" eaLnBrk="0" fontAlgn="base" hangingPunct="0">
        <a:spcBef>
          <a:spcPct val="0"/>
        </a:spcBef>
        <a:spcAft>
          <a:spcPct val="0"/>
        </a:spcAft>
        <a:defRPr sz="2667" b="1">
          <a:solidFill>
            <a:schemeClr val="tx1"/>
          </a:solidFill>
          <a:latin typeface="Arial (Headings)"/>
        </a:defRPr>
      </a:lvl3pPr>
      <a:lvl4pPr algn="l" rtl="0" eaLnBrk="0" fontAlgn="base" hangingPunct="0">
        <a:spcBef>
          <a:spcPct val="0"/>
        </a:spcBef>
        <a:spcAft>
          <a:spcPct val="0"/>
        </a:spcAft>
        <a:defRPr sz="2667" b="1">
          <a:solidFill>
            <a:schemeClr val="tx1"/>
          </a:solidFill>
          <a:latin typeface="Arial (Headings)"/>
        </a:defRPr>
      </a:lvl4pPr>
      <a:lvl5pPr algn="l" rtl="0" eaLnBrk="0" fontAlgn="base" hangingPunct="0">
        <a:spcBef>
          <a:spcPct val="0"/>
        </a:spcBef>
        <a:spcAft>
          <a:spcPct val="0"/>
        </a:spcAft>
        <a:defRPr sz="2667" b="1">
          <a:solidFill>
            <a:schemeClr val="tx1"/>
          </a:solidFill>
          <a:latin typeface="Arial (Headings)"/>
        </a:defRPr>
      </a:lvl5pPr>
      <a:lvl6pPr marL="609585" algn="l" rtl="0" eaLnBrk="1" fontAlgn="base" hangingPunct="1">
        <a:spcBef>
          <a:spcPct val="0"/>
        </a:spcBef>
        <a:spcAft>
          <a:spcPct val="0"/>
        </a:spcAft>
        <a:defRPr sz="2667" b="1">
          <a:solidFill>
            <a:schemeClr val="tx1"/>
          </a:solidFill>
          <a:latin typeface="Arial (Headings)"/>
        </a:defRPr>
      </a:lvl6pPr>
      <a:lvl7pPr marL="1219170" algn="l" rtl="0" eaLnBrk="1" fontAlgn="base" hangingPunct="1">
        <a:spcBef>
          <a:spcPct val="0"/>
        </a:spcBef>
        <a:spcAft>
          <a:spcPct val="0"/>
        </a:spcAft>
        <a:defRPr sz="2667" b="1">
          <a:solidFill>
            <a:schemeClr val="tx1"/>
          </a:solidFill>
          <a:latin typeface="Arial (Headings)"/>
        </a:defRPr>
      </a:lvl7pPr>
      <a:lvl8pPr marL="1828754" algn="l" rtl="0" eaLnBrk="1" fontAlgn="base" hangingPunct="1">
        <a:spcBef>
          <a:spcPct val="0"/>
        </a:spcBef>
        <a:spcAft>
          <a:spcPct val="0"/>
        </a:spcAft>
        <a:defRPr sz="2667" b="1">
          <a:solidFill>
            <a:schemeClr val="tx1"/>
          </a:solidFill>
          <a:latin typeface="Arial (Headings)"/>
        </a:defRPr>
      </a:lvl8pPr>
      <a:lvl9pPr marL="2438339" algn="l" rtl="0" eaLnBrk="1" fontAlgn="base" hangingPunct="1">
        <a:spcBef>
          <a:spcPct val="0"/>
        </a:spcBef>
        <a:spcAft>
          <a:spcPct val="0"/>
        </a:spcAft>
        <a:defRPr sz="2667" b="1">
          <a:solidFill>
            <a:schemeClr val="tx1"/>
          </a:solidFill>
          <a:latin typeface="Arial (Headings)"/>
        </a:defRPr>
      </a:lvl9pPr>
    </p:titleStyle>
    <p:bodyStyle>
      <a:lvl1pPr marL="457189" indent="-457189" algn="l" rtl="0" eaLnBrk="0" fontAlgn="base" hangingPunct="0">
        <a:spcBef>
          <a:spcPct val="20000"/>
        </a:spcBef>
        <a:spcAft>
          <a:spcPct val="0"/>
        </a:spcAft>
        <a:buClr>
          <a:schemeClr val="accent1"/>
        </a:buClr>
        <a:buFont typeface="Arial" pitchFamily="34" charset="0"/>
        <a:buChar char="•"/>
        <a:defRPr sz="26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itchFamily="34" charset="0"/>
        <a:buChar char="–"/>
        <a:defRPr sz="21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itchFamily="34" charset="0"/>
        <a:buChar char="•"/>
        <a:defRPr sz="1867"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3276518" indent="-228594"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95600" y="5290310"/>
            <a:ext cx="3134017" cy="983489"/>
          </a:xfrm>
          <a:prstGeom prst="rect">
            <a:avLst/>
          </a:prstGeom>
        </p:spPr>
      </p:pic>
      <p:pic>
        <p:nvPicPr>
          <p:cNvPr id="5" name="Picture 4">
            <a:extLst>
              <a:ext uri="{FF2B5EF4-FFF2-40B4-BE49-F238E27FC236}">
                <a16:creationId xmlns:a16="http://schemas.microsoft.com/office/drawing/2014/main" id="{1989EA4F-AA77-4BAB-BE48-DCA66ED6F4EA}"/>
              </a:ext>
            </a:extLst>
          </p:cNvPr>
          <p:cNvPicPr>
            <a:picLocks noChangeAspect="1"/>
          </p:cNvPicPr>
          <p:nvPr userDrawn="1"/>
        </p:nvPicPr>
        <p:blipFill>
          <a:blip r:embed="rId4"/>
          <a:stretch>
            <a:fillRect/>
          </a:stretch>
        </p:blipFill>
        <p:spPr>
          <a:xfrm>
            <a:off x="0" y="0"/>
            <a:ext cx="12192000" cy="4095750"/>
          </a:xfrm>
          <a:prstGeom prst="rect">
            <a:avLst/>
          </a:prstGeom>
        </p:spPr>
      </p:pic>
    </p:spTree>
    <p:extLst>
      <p:ext uri="{BB962C8B-B14F-4D97-AF65-F5344CB8AC3E}">
        <p14:creationId xmlns:p14="http://schemas.microsoft.com/office/powerpoint/2010/main" val="632518937"/>
      </p:ext>
    </p:extLst>
  </p:cSld>
  <p:clrMap bg1="lt1" tx1="dk1" bg2="lt2" tx2="dk2" accent1="accent1" accent2="accent2" accent3="accent3" accent4="accent4" accent5="accent5" accent6="accent6" hlink="hlink" folHlink="folHlink"/>
  <p:sldLayoutIdLst>
    <p:sldLayoutId id="2147483808" r:id="rId1"/>
  </p:sldLayoutIdLst>
  <p:hf sldNum="0" hdr="0" ftr="0"/>
  <p:txStyles>
    <p:titleStyle>
      <a:lvl1pPr algn="l" rtl="0" eaLnBrk="0" fontAlgn="base" hangingPunct="0">
        <a:spcBef>
          <a:spcPct val="0"/>
        </a:spcBef>
        <a:spcAft>
          <a:spcPct val="0"/>
        </a:spcAft>
        <a:defRPr sz="2667" b="1" kern="1200">
          <a:solidFill>
            <a:schemeClr val="tx1"/>
          </a:solidFill>
          <a:latin typeface="Arial (Headings)"/>
          <a:ea typeface="+mj-ea"/>
          <a:cs typeface="+mj-cs"/>
        </a:defRPr>
      </a:lvl1pPr>
      <a:lvl2pPr algn="l" rtl="0" eaLnBrk="0" fontAlgn="base" hangingPunct="0">
        <a:spcBef>
          <a:spcPct val="0"/>
        </a:spcBef>
        <a:spcAft>
          <a:spcPct val="0"/>
        </a:spcAft>
        <a:defRPr sz="2667" b="1">
          <a:solidFill>
            <a:schemeClr val="tx1"/>
          </a:solidFill>
          <a:latin typeface="Arial (Headings)"/>
        </a:defRPr>
      </a:lvl2pPr>
      <a:lvl3pPr algn="l" rtl="0" eaLnBrk="0" fontAlgn="base" hangingPunct="0">
        <a:spcBef>
          <a:spcPct val="0"/>
        </a:spcBef>
        <a:spcAft>
          <a:spcPct val="0"/>
        </a:spcAft>
        <a:defRPr sz="2667" b="1">
          <a:solidFill>
            <a:schemeClr val="tx1"/>
          </a:solidFill>
          <a:latin typeface="Arial (Headings)"/>
        </a:defRPr>
      </a:lvl3pPr>
      <a:lvl4pPr algn="l" rtl="0" eaLnBrk="0" fontAlgn="base" hangingPunct="0">
        <a:spcBef>
          <a:spcPct val="0"/>
        </a:spcBef>
        <a:spcAft>
          <a:spcPct val="0"/>
        </a:spcAft>
        <a:defRPr sz="2667" b="1">
          <a:solidFill>
            <a:schemeClr val="tx1"/>
          </a:solidFill>
          <a:latin typeface="Arial (Headings)"/>
        </a:defRPr>
      </a:lvl4pPr>
      <a:lvl5pPr algn="l" rtl="0" eaLnBrk="0" fontAlgn="base" hangingPunct="0">
        <a:spcBef>
          <a:spcPct val="0"/>
        </a:spcBef>
        <a:spcAft>
          <a:spcPct val="0"/>
        </a:spcAft>
        <a:defRPr sz="2667" b="1">
          <a:solidFill>
            <a:schemeClr val="tx1"/>
          </a:solidFill>
          <a:latin typeface="Arial (Headings)"/>
        </a:defRPr>
      </a:lvl5pPr>
      <a:lvl6pPr marL="609585" algn="l" rtl="0" eaLnBrk="1" fontAlgn="base" hangingPunct="1">
        <a:spcBef>
          <a:spcPct val="0"/>
        </a:spcBef>
        <a:spcAft>
          <a:spcPct val="0"/>
        </a:spcAft>
        <a:defRPr sz="2667" b="1">
          <a:solidFill>
            <a:schemeClr val="tx1"/>
          </a:solidFill>
          <a:latin typeface="Arial (Headings)"/>
        </a:defRPr>
      </a:lvl6pPr>
      <a:lvl7pPr marL="1219170" algn="l" rtl="0" eaLnBrk="1" fontAlgn="base" hangingPunct="1">
        <a:spcBef>
          <a:spcPct val="0"/>
        </a:spcBef>
        <a:spcAft>
          <a:spcPct val="0"/>
        </a:spcAft>
        <a:defRPr sz="2667" b="1">
          <a:solidFill>
            <a:schemeClr val="tx1"/>
          </a:solidFill>
          <a:latin typeface="Arial (Headings)"/>
        </a:defRPr>
      </a:lvl7pPr>
      <a:lvl8pPr marL="1828754" algn="l" rtl="0" eaLnBrk="1" fontAlgn="base" hangingPunct="1">
        <a:spcBef>
          <a:spcPct val="0"/>
        </a:spcBef>
        <a:spcAft>
          <a:spcPct val="0"/>
        </a:spcAft>
        <a:defRPr sz="2667" b="1">
          <a:solidFill>
            <a:schemeClr val="tx1"/>
          </a:solidFill>
          <a:latin typeface="Arial (Headings)"/>
        </a:defRPr>
      </a:lvl8pPr>
      <a:lvl9pPr marL="2438339" algn="l" rtl="0" eaLnBrk="1" fontAlgn="base" hangingPunct="1">
        <a:spcBef>
          <a:spcPct val="0"/>
        </a:spcBef>
        <a:spcAft>
          <a:spcPct val="0"/>
        </a:spcAft>
        <a:defRPr sz="2667" b="1">
          <a:solidFill>
            <a:schemeClr val="tx1"/>
          </a:solidFill>
          <a:latin typeface="Arial (Headings)"/>
        </a:defRPr>
      </a:lvl9pPr>
    </p:titleStyle>
    <p:bodyStyle>
      <a:lvl1pPr marL="457189" indent="-457189" algn="l" rtl="0" eaLnBrk="0" fontAlgn="base" hangingPunct="0">
        <a:spcBef>
          <a:spcPct val="20000"/>
        </a:spcBef>
        <a:spcAft>
          <a:spcPct val="0"/>
        </a:spcAft>
        <a:buClr>
          <a:schemeClr val="accent1"/>
        </a:buClr>
        <a:buFont typeface="Arial" pitchFamily="34" charset="0"/>
        <a:buChar char="•"/>
        <a:defRPr sz="26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itchFamily="34" charset="0"/>
        <a:buChar char="–"/>
        <a:defRPr sz="21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itchFamily="34" charset="0"/>
        <a:buChar char="•"/>
        <a:defRPr sz="1867"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3276518" indent="-228594"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95600" y="5290310"/>
            <a:ext cx="3134017" cy="983489"/>
          </a:xfrm>
          <a:prstGeom prst="rect">
            <a:avLst/>
          </a:prstGeom>
        </p:spPr>
      </p:pic>
      <p:pic>
        <p:nvPicPr>
          <p:cNvPr id="5" name="Picture 4">
            <a:extLst>
              <a:ext uri="{FF2B5EF4-FFF2-40B4-BE49-F238E27FC236}">
                <a16:creationId xmlns:a16="http://schemas.microsoft.com/office/drawing/2014/main" id="{DB124C06-3CDC-49D3-A3E6-198D1E8CD0E1}"/>
              </a:ext>
            </a:extLst>
          </p:cNvPr>
          <p:cNvPicPr>
            <a:picLocks noChangeAspect="1"/>
          </p:cNvPicPr>
          <p:nvPr userDrawn="1"/>
        </p:nvPicPr>
        <p:blipFill>
          <a:blip r:embed="rId4"/>
          <a:stretch>
            <a:fillRect/>
          </a:stretch>
        </p:blipFill>
        <p:spPr>
          <a:xfrm>
            <a:off x="0" y="0"/>
            <a:ext cx="12192000" cy="4095750"/>
          </a:xfrm>
          <a:prstGeom prst="rect">
            <a:avLst/>
          </a:prstGeom>
        </p:spPr>
      </p:pic>
    </p:spTree>
    <p:extLst>
      <p:ext uri="{BB962C8B-B14F-4D97-AF65-F5344CB8AC3E}">
        <p14:creationId xmlns:p14="http://schemas.microsoft.com/office/powerpoint/2010/main" val="2485815589"/>
      </p:ext>
    </p:extLst>
  </p:cSld>
  <p:clrMap bg1="lt1" tx1="dk1" bg2="lt2" tx2="dk2" accent1="accent1" accent2="accent2" accent3="accent3" accent4="accent4" accent5="accent5" accent6="accent6" hlink="hlink" folHlink="folHlink"/>
  <p:sldLayoutIdLst>
    <p:sldLayoutId id="2147483812" r:id="rId1"/>
  </p:sldLayoutIdLst>
  <p:hf sldNum="0" hdr="0" ftr="0"/>
  <p:txStyles>
    <p:titleStyle>
      <a:lvl1pPr algn="l" rtl="0" eaLnBrk="0" fontAlgn="base" hangingPunct="0">
        <a:spcBef>
          <a:spcPct val="0"/>
        </a:spcBef>
        <a:spcAft>
          <a:spcPct val="0"/>
        </a:spcAft>
        <a:defRPr sz="2667" b="1" kern="1200">
          <a:solidFill>
            <a:schemeClr val="tx1"/>
          </a:solidFill>
          <a:latin typeface="Arial (Headings)"/>
          <a:ea typeface="+mj-ea"/>
          <a:cs typeface="+mj-cs"/>
        </a:defRPr>
      </a:lvl1pPr>
      <a:lvl2pPr algn="l" rtl="0" eaLnBrk="0" fontAlgn="base" hangingPunct="0">
        <a:spcBef>
          <a:spcPct val="0"/>
        </a:spcBef>
        <a:spcAft>
          <a:spcPct val="0"/>
        </a:spcAft>
        <a:defRPr sz="2667" b="1">
          <a:solidFill>
            <a:schemeClr val="tx1"/>
          </a:solidFill>
          <a:latin typeface="Arial (Headings)"/>
        </a:defRPr>
      </a:lvl2pPr>
      <a:lvl3pPr algn="l" rtl="0" eaLnBrk="0" fontAlgn="base" hangingPunct="0">
        <a:spcBef>
          <a:spcPct val="0"/>
        </a:spcBef>
        <a:spcAft>
          <a:spcPct val="0"/>
        </a:spcAft>
        <a:defRPr sz="2667" b="1">
          <a:solidFill>
            <a:schemeClr val="tx1"/>
          </a:solidFill>
          <a:latin typeface="Arial (Headings)"/>
        </a:defRPr>
      </a:lvl3pPr>
      <a:lvl4pPr algn="l" rtl="0" eaLnBrk="0" fontAlgn="base" hangingPunct="0">
        <a:spcBef>
          <a:spcPct val="0"/>
        </a:spcBef>
        <a:spcAft>
          <a:spcPct val="0"/>
        </a:spcAft>
        <a:defRPr sz="2667" b="1">
          <a:solidFill>
            <a:schemeClr val="tx1"/>
          </a:solidFill>
          <a:latin typeface="Arial (Headings)"/>
        </a:defRPr>
      </a:lvl4pPr>
      <a:lvl5pPr algn="l" rtl="0" eaLnBrk="0" fontAlgn="base" hangingPunct="0">
        <a:spcBef>
          <a:spcPct val="0"/>
        </a:spcBef>
        <a:spcAft>
          <a:spcPct val="0"/>
        </a:spcAft>
        <a:defRPr sz="2667" b="1">
          <a:solidFill>
            <a:schemeClr val="tx1"/>
          </a:solidFill>
          <a:latin typeface="Arial (Headings)"/>
        </a:defRPr>
      </a:lvl5pPr>
      <a:lvl6pPr marL="609585" algn="l" rtl="0" eaLnBrk="1" fontAlgn="base" hangingPunct="1">
        <a:spcBef>
          <a:spcPct val="0"/>
        </a:spcBef>
        <a:spcAft>
          <a:spcPct val="0"/>
        </a:spcAft>
        <a:defRPr sz="2667" b="1">
          <a:solidFill>
            <a:schemeClr val="tx1"/>
          </a:solidFill>
          <a:latin typeface="Arial (Headings)"/>
        </a:defRPr>
      </a:lvl6pPr>
      <a:lvl7pPr marL="1219170" algn="l" rtl="0" eaLnBrk="1" fontAlgn="base" hangingPunct="1">
        <a:spcBef>
          <a:spcPct val="0"/>
        </a:spcBef>
        <a:spcAft>
          <a:spcPct val="0"/>
        </a:spcAft>
        <a:defRPr sz="2667" b="1">
          <a:solidFill>
            <a:schemeClr val="tx1"/>
          </a:solidFill>
          <a:latin typeface="Arial (Headings)"/>
        </a:defRPr>
      </a:lvl7pPr>
      <a:lvl8pPr marL="1828754" algn="l" rtl="0" eaLnBrk="1" fontAlgn="base" hangingPunct="1">
        <a:spcBef>
          <a:spcPct val="0"/>
        </a:spcBef>
        <a:spcAft>
          <a:spcPct val="0"/>
        </a:spcAft>
        <a:defRPr sz="2667" b="1">
          <a:solidFill>
            <a:schemeClr val="tx1"/>
          </a:solidFill>
          <a:latin typeface="Arial (Headings)"/>
        </a:defRPr>
      </a:lvl8pPr>
      <a:lvl9pPr marL="2438339" algn="l" rtl="0" eaLnBrk="1" fontAlgn="base" hangingPunct="1">
        <a:spcBef>
          <a:spcPct val="0"/>
        </a:spcBef>
        <a:spcAft>
          <a:spcPct val="0"/>
        </a:spcAft>
        <a:defRPr sz="2667" b="1">
          <a:solidFill>
            <a:schemeClr val="tx1"/>
          </a:solidFill>
          <a:latin typeface="Arial (Headings)"/>
        </a:defRPr>
      </a:lvl9pPr>
    </p:titleStyle>
    <p:bodyStyle>
      <a:lvl1pPr marL="457189" indent="-457189" algn="l" rtl="0" eaLnBrk="0" fontAlgn="base" hangingPunct="0">
        <a:spcBef>
          <a:spcPct val="20000"/>
        </a:spcBef>
        <a:spcAft>
          <a:spcPct val="0"/>
        </a:spcAft>
        <a:buClr>
          <a:schemeClr val="accent1"/>
        </a:buClr>
        <a:buFont typeface="Arial" pitchFamily="34" charset="0"/>
        <a:buChar char="•"/>
        <a:defRPr sz="26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itchFamily="34" charset="0"/>
        <a:buChar char="–"/>
        <a:defRPr sz="21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itchFamily="34" charset="0"/>
        <a:buChar char="•"/>
        <a:defRPr sz="1867"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3276518" indent="-228594"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95600" y="5290310"/>
            <a:ext cx="3134017" cy="983489"/>
          </a:xfrm>
          <a:prstGeom prst="rect">
            <a:avLst/>
          </a:prstGeom>
        </p:spPr>
      </p:pic>
      <p:pic>
        <p:nvPicPr>
          <p:cNvPr id="4" name="Picture 3">
            <a:extLst>
              <a:ext uri="{FF2B5EF4-FFF2-40B4-BE49-F238E27FC236}">
                <a16:creationId xmlns:a16="http://schemas.microsoft.com/office/drawing/2014/main" id="{5BC3894D-3DE0-4C72-A28E-B819C4982EB9}"/>
              </a:ext>
            </a:extLst>
          </p:cNvPr>
          <p:cNvPicPr>
            <a:picLocks noChangeAspect="1"/>
          </p:cNvPicPr>
          <p:nvPr userDrawn="1"/>
        </p:nvPicPr>
        <p:blipFill>
          <a:blip r:embed="rId4"/>
          <a:stretch>
            <a:fillRect/>
          </a:stretch>
        </p:blipFill>
        <p:spPr>
          <a:xfrm>
            <a:off x="0" y="0"/>
            <a:ext cx="12192000" cy="4095750"/>
          </a:xfrm>
          <a:prstGeom prst="rect">
            <a:avLst/>
          </a:prstGeom>
        </p:spPr>
      </p:pic>
    </p:spTree>
    <p:extLst>
      <p:ext uri="{BB962C8B-B14F-4D97-AF65-F5344CB8AC3E}">
        <p14:creationId xmlns:p14="http://schemas.microsoft.com/office/powerpoint/2010/main" val="1765182373"/>
      </p:ext>
    </p:extLst>
  </p:cSld>
  <p:clrMap bg1="lt1" tx1="dk1" bg2="lt2" tx2="dk2" accent1="accent1" accent2="accent2" accent3="accent3" accent4="accent4" accent5="accent5" accent6="accent6" hlink="hlink" folHlink="folHlink"/>
  <p:sldLayoutIdLst>
    <p:sldLayoutId id="2147483810" r:id="rId1"/>
  </p:sldLayoutIdLst>
  <p:hf sldNum="0" hdr="0" ftr="0"/>
  <p:txStyles>
    <p:titleStyle>
      <a:lvl1pPr algn="l" rtl="0" eaLnBrk="0" fontAlgn="base" hangingPunct="0">
        <a:spcBef>
          <a:spcPct val="0"/>
        </a:spcBef>
        <a:spcAft>
          <a:spcPct val="0"/>
        </a:spcAft>
        <a:defRPr sz="2667" b="1" kern="1200">
          <a:solidFill>
            <a:schemeClr val="tx1"/>
          </a:solidFill>
          <a:latin typeface="Arial (Headings)"/>
          <a:ea typeface="+mj-ea"/>
          <a:cs typeface="+mj-cs"/>
        </a:defRPr>
      </a:lvl1pPr>
      <a:lvl2pPr algn="l" rtl="0" eaLnBrk="0" fontAlgn="base" hangingPunct="0">
        <a:spcBef>
          <a:spcPct val="0"/>
        </a:spcBef>
        <a:spcAft>
          <a:spcPct val="0"/>
        </a:spcAft>
        <a:defRPr sz="2667" b="1">
          <a:solidFill>
            <a:schemeClr val="tx1"/>
          </a:solidFill>
          <a:latin typeface="Arial (Headings)"/>
        </a:defRPr>
      </a:lvl2pPr>
      <a:lvl3pPr algn="l" rtl="0" eaLnBrk="0" fontAlgn="base" hangingPunct="0">
        <a:spcBef>
          <a:spcPct val="0"/>
        </a:spcBef>
        <a:spcAft>
          <a:spcPct val="0"/>
        </a:spcAft>
        <a:defRPr sz="2667" b="1">
          <a:solidFill>
            <a:schemeClr val="tx1"/>
          </a:solidFill>
          <a:latin typeface="Arial (Headings)"/>
        </a:defRPr>
      </a:lvl3pPr>
      <a:lvl4pPr algn="l" rtl="0" eaLnBrk="0" fontAlgn="base" hangingPunct="0">
        <a:spcBef>
          <a:spcPct val="0"/>
        </a:spcBef>
        <a:spcAft>
          <a:spcPct val="0"/>
        </a:spcAft>
        <a:defRPr sz="2667" b="1">
          <a:solidFill>
            <a:schemeClr val="tx1"/>
          </a:solidFill>
          <a:latin typeface="Arial (Headings)"/>
        </a:defRPr>
      </a:lvl4pPr>
      <a:lvl5pPr algn="l" rtl="0" eaLnBrk="0" fontAlgn="base" hangingPunct="0">
        <a:spcBef>
          <a:spcPct val="0"/>
        </a:spcBef>
        <a:spcAft>
          <a:spcPct val="0"/>
        </a:spcAft>
        <a:defRPr sz="2667" b="1">
          <a:solidFill>
            <a:schemeClr val="tx1"/>
          </a:solidFill>
          <a:latin typeface="Arial (Headings)"/>
        </a:defRPr>
      </a:lvl5pPr>
      <a:lvl6pPr marL="609585" algn="l" rtl="0" eaLnBrk="1" fontAlgn="base" hangingPunct="1">
        <a:spcBef>
          <a:spcPct val="0"/>
        </a:spcBef>
        <a:spcAft>
          <a:spcPct val="0"/>
        </a:spcAft>
        <a:defRPr sz="2667" b="1">
          <a:solidFill>
            <a:schemeClr val="tx1"/>
          </a:solidFill>
          <a:latin typeface="Arial (Headings)"/>
        </a:defRPr>
      </a:lvl6pPr>
      <a:lvl7pPr marL="1219170" algn="l" rtl="0" eaLnBrk="1" fontAlgn="base" hangingPunct="1">
        <a:spcBef>
          <a:spcPct val="0"/>
        </a:spcBef>
        <a:spcAft>
          <a:spcPct val="0"/>
        </a:spcAft>
        <a:defRPr sz="2667" b="1">
          <a:solidFill>
            <a:schemeClr val="tx1"/>
          </a:solidFill>
          <a:latin typeface="Arial (Headings)"/>
        </a:defRPr>
      </a:lvl7pPr>
      <a:lvl8pPr marL="1828754" algn="l" rtl="0" eaLnBrk="1" fontAlgn="base" hangingPunct="1">
        <a:spcBef>
          <a:spcPct val="0"/>
        </a:spcBef>
        <a:spcAft>
          <a:spcPct val="0"/>
        </a:spcAft>
        <a:defRPr sz="2667" b="1">
          <a:solidFill>
            <a:schemeClr val="tx1"/>
          </a:solidFill>
          <a:latin typeface="Arial (Headings)"/>
        </a:defRPr>
      </a:lvl8pPr>
      <a:lvl9pPr marL="2438339" algn="l" rtl="0" eaLnBrk="1" fontAlgn="base" hangingPunct="1">
        <a:spcBef>
          <a:spcPct val="0"/>
        </a:spcBef>
        <a:spcAft>
          <a:spcPct val="0"/>
        </a:spcAft>
        <a:defRPr sz="2667" b="1">
          <a:solidFill>
            <a:schemeClr val="tx1"/>
          </a:solidFill>
          <a:latin typeface="Arial (Headings)"/>
        </a:defRPr>
      </a:lvl9pPr>
    </p:titleStyle>
    <p:bodyStyle>
      <a:lvl1pPr marL="457189" indent="-457189" algn="l" rtl="0" eaLnBrk="0" fontAlgn="base" hangingPunct="0">
        <a:spcBef>
          <a:spcPct val="20000"/>
        </a:spcBef>
        <a:spcAft>
          <a:spcPct val="0"/>
        </a:spcAft>
        <a:buClr>
          <a:schemeClr val="accent1"/>
        </a:buClr>
        <a:buFont typeface="Arial" pitchFamily="34" charset="0"/>
        <a:buChar char="•"/>
        <a:defRPr sz="26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itchFamily="34" charset="0"/>
        <a:buChar char="–"/>
        <a:defRPr sz="21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itchFamily="34" charset="0"/>
        <a:buChar char="•"/>
        <a:defRPr sz="1867"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3276518" indent="-228594"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95600" y="5290310"/>
            <a:ext cx="3134017" cy="983489"/>
          </a:xfrm>
          <a:prstGeom prst="rect">
            <a:avLst/>
          </a:prstGeom>
        </p:spPr>
      </p:pic>
      <p:pic>
        <p:nvPicPr>
          <p:cNvPr id="5" name="Picture 4">
            <a:extLst>
              <a:ext uri="{FF2B5EF4-FFF2-40B4-BE49-F238E27FC236}">
                <a16:creationId xmlns:a16="http://schemas.microsoft.com/office/drawing/2014/main" id="{030CFC5C-7E4E-4DCD-BAB8-AD86983826F8}"/>
              </a:ext>
            </a:extLst>
          </p:cNvPr>
          <p:cNvPicPr>
            <a:picLocks noChangeAspect="1"/>
          </p:cNvPicPr>
          <p:nvPr userDrawn="1"/>
        </p:nvPicPr>
        <p:blipFill>
          <a:blip r:embed="rId4"/>
          <a:stretch>
            <a:fillRect/>
          </a:stretch>
        </p:blipFill>
        <p:spPr>
          <a:xfrm>
            <a:off x="0" y="0"/>
            <a:ext cx="12192000" cy="4095750"/>
          </a:xfrm>
          <a:prstGeom prst="rect">
            <a:avLst/>
          </a:prstGeom>
        </p:spPr>
      </p:pic>
    </p:spTree>
    <p:extLst>
      <p:ext uri="{BB962C8B-B14F-4D97-AF65-F5344CB8AC3E}">
        <p14:creationId xmlns:p14="http://schemas.microsoft.com/office/powerpoint/2010/main" val="438367304"/>
      </p:ext>
    </p:extLst>
  </p:cSld>
  <p:clrMap bg1="lt1" tx1="dk1" bg2="lt2" tx2="dk2" accent1="accent1" accent2="accent2" accent3="accent3" accent4="accent4" accent5="accent5" accent6="accent6" hlink="hlink" folHlink="folHlink"/>
  <p:sldLayoutIdLst>
    <p:sldLayoutId id="2147483814" r:id="rId1"/>
  </p:sldLayoutIdLst>
  <p:hf sldNum="0" hdr="0" ftr="0"/>
  <p:txStyles>
    <p:titleStyle>
      <a:lvl1pPr algn="l" rtl="0" eaLnBrk="0" fontAlgn="base" hangingPunct="0">
        <a:spcBef>
          <a:spcPct val="0"/>
        </a:spcBef>
        <a:spcAft>
          <a:spcPct val="0"/>
        </a:spcAft>
        <a:defRPr sz="2667" b="1" kern="1200">
          <a:solidFill>
            <a:schemeClr val="tx1"/>
          </a:solidFill>
          <a:latin typeface="Arial (Headings)"/>
          <a:ea typeface="+mj-ea"/>
          <a:cs typeface="+mj-cs"/>
        </a:defRPr>
      </a:lvl1pPr>
      <a:lvl2pPr algn="l" rtl="0" eaLnBrk="0" fontAlgn="base" hangingPunct="0">
        <a:spcBef>
          <a:spcPct val="0"/>
        </a:spcBef>
        <a:spcAft>
          <a:spcPct val="0"/>
        </a:spcAft>
        <a:defRPr sz="2667" b="1">
          <a:solidFill>
            <a:schemeClr val="tx1"/>
          </a:solidFill>
          <a:latin typeface="Arial (Headings)"/>
        </a:defRPr>
      </a:lvl2pPr>
      <a:lvl3pPr algn="l" rtl="0" eaLnBrk="0" fontAlgn="base" hangingPunct="0">
        <a:spcBef>
          <a:spcPct val="0"/>
        </a:spcBef>
        <a:spcAft>
          <a:spcPct val="0"/>
        </a:spcAft>
        <a:defRPr sz="2667" b="1">
          <a:solidFill>
            <a:schemeClr val="tx1"/>
          </a:solidFill>
          <a:latin typeface="Arial (Headings)"/>
        </a:defRPr>
      </a:lvl3pPr>
      <a:lvl4pPr algn="l" rtl="0" eaLnBrk="0" fontAlgn="base" hangingPunct="0">
        <a:spcBef>
          <a:spcPct val="0"/>
        </a:spcBef>
        <a:spcAft>
          <a:spcPct val="0"/>
        </a:spcAft>
        <a:defRPr sz="2667" b="1">
          <a:solidFill>
            <a:schemeClr val="tx1"/>
          </a:solidFill>
          <a:latin typeface="Arial (Headings)"/>
        </a:defRPr>
      </a:lvl4pPr>
      <a:lvl5pPr algn="l" rtl="0" eaLnBrk="0" fontAlgn="base" hangingPunct="0">
        <a:spcBef>
          <a:spcPct val="0"/>
        </a:spcBef>
        <a:spcAft>
          <a:spcPct val="0"/>
        </a:spcAft>
        <a:defRPr sz="2667" b="1">
          <a:solidFill>
            <a:schemeClr val="tx1"/>
          </a:solidFill>
          <a:latin typeface="Arial (Headings)"/>
        </a:defRPr>
      </a:lvl5pPr>
      <a:lvl6pPr marL="609585" algn="l" rtl="0" eaLnBrk="1" fontAlgn="base" hangingPunct="1">
        <a:spcBef>
          <a:spcPct val="0"/>
        </a:spcBef>
        <a:spcAft>
          <a:spcPct val="0"/>
        </a:spcAft>
        <a:defRPr sz="2667" b="1">
          <a:solidFill>
            <a:schemeClr val="tx1"/>
          </a:solidFill>
          <a:latin typeface="Arial (Headings)"/>
        </a:defRPr>
      </a:lvl6pPr>
      <a:lvl7pPr marL="1219170" algn="l" rtl="0" eaLnBrk="1" fontAlgn="base" hangingPunct="1">
        <a:spcBef>
          <a:spcPct val="0"/>
        </a:spcBef>
        <a:spcAft>
          <a:spcPct val="0"/>
        </a:spcAft>
        <a:defRPr sz="2667" b="1">
          <a:solidFill>
            <a:schemeClr val="tx1"/>
          </a:solidFill>
          <a:latin typeface="Arial (Headings)"/>
        </a:defRPr>
      </a:lvl7pPr>
      <a:lvl8pPr marL="1828754" algn="l" rtl="0" eaLnBrk="1" fontAlgn="base" hangingPunct="1">
        <a:spcBef>
          <a:spcPct val="0"/>
        </a:spcBef>
        <a:spcAft>
          <a:spcPct val="0"/>
        </a:spcAft>
        <a:defRPr sz="2667" b="1">
          <a:solidFill>
            <a:schemeClr val="tx1"/>
          </a:solidFill>
          <a:latin typeface="Arial (Headings)"/>
        </a:defRPr>
      </a:lvl8pPr>
      <a:lvl9pPr marL="2438339" algn="l" rtl="0" eaLnBrk="1" fontAlgn="base" hangingPunct="1">
        <a:spcBef>
          <a:spcPct val="0"/>
        </a:spcBef>
        <a:spcAft>
          <a:spcPct val="0"/>
        </a:spcAft>
        <a:defRPr sz="2667" b="1">
          <a:solidFill>
            <a:schemeClr val="tx1"/>
          </a:solidFill>
          <a:latin typeface="Arial (Headings)"/>
        </a:defRPr>
      </a:lvl9pPr>
    </p:titleStyle>
    <p:bodyStyle>
      <a:lvl1pPr marL="457189" indent="-457189" algn="l" rtl="0" eaLnBrk="0" fontAlgn="base" hangingPunct="0">
        <a:spcBef>
          <a:spcPct val="20000"/>
        </a:spcBef>
        <a:spcAft>
          <a:spcPct val="0"/>
        </a:spcAft>
        <a:buClr>
          <a:schemeClr val="accent1"/>
        </a:buClr>
        <a:buFont typeface="Arial" pitchFamily="34" charset="0"/>
        <a:buChar char="•"/>
        <a:defRPr sz="26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itchFamily="34" charset="0"/>
        <a:buChar char="–"/>
        <a:defRPr sz="21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itchFamily="34" charset="0"/>
        <a:buChar char="•"/>
        <a:defRPr sz="1867"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3276518" indent="-228594"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82099" y="6177513"/>
            <a:ext cx="1586292" cy="497796"/>
          </a:xfrm>
          <a:prstGeom prst="rect">
            <a:avLst/>
          </a:prstGeom>
        </p:spPr>
      </p:pic>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3"/>
            <a:ext cx="10972800" cy="42195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endParaRPr lang="en-GB" dirty="0"/>
          </a:p>
        </p:txBody>
      </p:sp>
      <p:sp>
        <p:nvSpPr>
          <p:cNvPr id="4" name="Date Placeholder 3"/>
          <p:cNvSpPr>
            <a:spLocks noGrp="1"/>
          </p:cNvSpPr>
          <p:nvPr>
            <p:ph type="dt" sz="half" idx="2"/>
          </p:nvPr>
        </p:nvSpPr>
        <p:spPr>
          <a:xfrm>
            <a:off x="91694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63D4826-29D1-4E89-8468-DEBEA582DC97}" type="datetimeFigureOut">
              <a:rPr lang="en-GB" smtClean="0"/>
              <a:pPr/>
              <a:t>21/02/2023</a:t>
            </a:fld>
            <a:endParaRPr lang="en-GB" dirty="0"/>
          </a:p>
        </p:txBody>
      </p:sp>
      <p:sp>
        <p:nvSpPr>
          <p:cNvPr id="5" name="Footer Placeholder 4"/>
          <p:cNvSpPr>
            <a:spLocks noGrp="1"/>
          </p:cNvSpPr>
          <p:nvPr>
            <p:ph type="ftr" sz="quarter" idx="3"/>
          </p:nvPr>
        </p:nvSpPr>
        <p:spPr>
          <a:xfrm>
            <a:off x="28067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769103" y="6356352"/>
            <a:ext cx="23241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2990EDF-4DD0-49B0-ABAD-51A3DBD952A8}" type="slidenum">
              <a:rPr lang="en-GB" smtClean="0"/>
              <a:pPr/>
              <a:t>‹#›</a:t>
            </a:fld>
            <a:endParaRPr lang="en-GB" dirty="0"/>
          </a:p>
        </p:txBody>
      </p:sp>
      <p:cxnSp>
        <p:nvCxnSpPr>
          <p:cNvPr id="9" name="Straight Connector 8"/>
          <p:cNvCxnSpPr/>
          <p:nvPr userDrawn="1"/>
        </p:nvCxnSpPr>
        <p:spPr>
          <a:xfrm>
            <a:off x="609600" y="5981700"/>
            <a:ext cx="10972800" cy="0"/>
          </a:xfrm>
          <a:prstGeom prst="line">
            <a:avLst/>
          </a:prstGeom>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50" r:id="rId1"/>
    <p:sldLayoutId id="2147483729" r:id="rId2"/>
    <p:sldLayoutId id="2147483730" r:id="rId3"/>
    <p:sldLayoutId id="2147483733" r:id="rId4"/>
    <p:sldLayoutId id="2147483734" r:id="rId5"/>
    <p:sldLayoutId id="2147483726" r:id="rId6"/>
    <p:sldLayoutId id="2147483738" r:id="rId7"/>
    <p:sldLayoutId id="2147483816" r:id="rId8"/>
  </p:sldLayoutIdLst>
  <p:txStyles>
    <p:titleStyle>
      <a:lvl1pPr algn="l" defTabSz="1219170" rtl="0" eaLnBrk="1" latinLnBrk="0" hangingPunct="1">
        <a:spcBef>
          <a:spcPct val="0"/>
        </a:spcBef>
        <a:buNone/>
        <a:defRPr sz="4800" b="1" kern="1200">
          <a:solidFill>
            <a:schemeClr val="tx2"/>
          </a:solidFill>
          <a:latin typeface="Arial (Headings)"/>
          <a:ea typeface="+mj-ea"/>
          <a:cs typeface="+mj-cs"/>
        </a:defRPr>
      </a:lvl1pPr>
    </p:titleStyle>
    <p:bodyStyle>
      <a:lvl1pPr marL="457189" indent="-457189" algn="l" defTabSz="1219170" rtl="0" eaLnBrk="1" latinLnBrk="0" hangingPunct="1">
        <a:spcBef>
          <a:spcPct val="20000"/>
        </a:spcBef>
        <a:spcAft>
          <a:spcPts val="1600"/>
        </a:spcAft>
        <a:buFont typeface="Arial" pitchFamily="34" charset="0"/>
        <a:buChar char="•"/>
        <a:defRPr sz="4267" b="0" kern="1200">
          <a:solidFill>
            <a:schemeClr val="tx1"/>
          </a:solidFill>
          <a:latin typeface="+mn-lt"/>
          <a:ea typeface="+mn-ea"/>
          <a:cs typeface="+mn-cs"/>
        </a:defRPr>
      </a:lvl1pPr>
      <a:lvl2pPr marL="990575" indent="-380990" algn="l" defTabSz="1219170" rtl="0" eaLnBrk="1" latinLnBrk="0" hangingPunct="1">
        <a:spcBef>
          <a:spcPct val="20000"/>
        </a:spcBef>
        <a:spcAft>
          <a:spcPts val="1600"/>
        </a:spcAft>
        <a:buFont typeface="Arial" pitchFamily="34" charset="0"/>
        <a:buChar char="–"/>
        <a:defRPr sz="4267" b="0" kern="1200">
          <a:solidFill>
            <a:srgbClr val="464646"/>
          </a:solidFill>
          <a:latin typeface="+mn-lt"/>
          <a:ea typeface="+mn-ea"/>
          <a:cs typeface="+mn-cs"/>
        </a:defRPr>
      </a:lvl2pPr>
      <a:lvl3pPr marL="1523962" indent="-304792" algn="l" defTabSz="1219170" rtl="0" eaLnBrk="1" latinLnBrk="0" hangingPunct="1">
        <a:spcBef>
          <a:spcPct val="20000"/>
        </a:spcBef>
        <a:spcAft>
          <a:spcPts val="1600"/>
        </a:spcAft>
        <a:buFont typeface="Arial" pitchFamily="34" charset="0"/>
        <a:buChar char="•"/>
        <a:defRPr sz="3733" b="0" kern="1200">
          <a:solidFill>
            <a:schemeClr val="tx1"/>
          </a:solidFill>
          <a:latin typeface="+mn-lt"/>
          <a:ea typeface="+mn-ea"/>
          <a:cs typeface="+mn-cs"/>
        </a:defRPr>
      </a:lvl3pPr>
      <a:lvl4pPr marL="2133547" indent="-304792" algn="l" defTabSz="1219170" rtl="0" eaLnBrk="1" latinLnBrk="0" hangingPunct="1">
        <a:spcBef>
          <a:spcPct val="20000"/>
        </a:spcBef>
        <a:spcAft>
          <a:spcPts val="1600"/>
        </a:spcAft>
        <a:buFont typeface="Arial" pitchFamily="34" charset="0"/>
        <a:buChar char="–"/>
        <a:defRPr sz="3733" b="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None/>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1" y="-618067"/>
            <a:ext cx="6181799" cy="10044179"/>
          </a:xfrm>
          <a:prstGeom prst="rect">
            <a:avLst/>
          </a:prstGeom>
        </p:spPr>
      </p:pic>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3"/>
            <a:ext cx="10972800" cy="42195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endParaRPr lang="en-GB" dirty="0"/>
          </a:p>
        </p:txBody>
      </p:sp>
      <p:sp>
        <p:nvSpPr>
          <p:cNvPr id="4" name="Date Placeholder 3"/>
          <p:cNvSpPr>
            <a:spLocks noGrp="1"/>
          </p:cNvSpPr>
          <p:nvPr>
            <p:ph type="dt" sz="half" idx="2"/>
          </p:nvPr>
        </p:nvSpPr>
        <p:spPr>
          <a:xfrm>
            <a:off x="91694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63D4826-29D1-4E89-8468-DEBEA582DC97}" type="datetimeFigureOut">
              <a:rPr lang="en-GB" smtClean="0"/>
              <a:pPr/>
              <a:t>21/02/2023</a:t>
            </a:fld>
            <a:endParaRPr lang="en-GB" dirty="0"/>
          </a:p>
        </p:txBody>
      </p:sp>
      <p:sp>
        <p:nvSpPr>
          <p:cNvPr id="5" name="Footer Placeholder 4"/>
          <p:cNvSpPr>
            <a:spLocks noGrp="1"/>
          </p:cNvSpPr>
          <p:nvPr>
            <p:ph type="ftr" sz="quarter" idx="3"/>
          </p:nvPr>
        </p:nvSpPr>
        <p:spPr>
          <a:xfrm>
            <a:off x="28067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769103" y="6356352"/>
            <a:ext cx="23241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2990EDF-4DD0-49B0-ABAD-51A3DBD952A8}" type="slidenum">
              <a:rPr lang="en-GB" smtClean="0"/>
              <a:pPr/>
              <a:t>‹#›</a:t>
            </a:fld>
            <a:endParaRPr lang="en-GB" dirty="0"/>
          </a:p>
        </p:txBody>
      </p:sp>
      <p:cxnSp>
        <p:nvCxnSpPr>
          <p:cNvPr id="9" name="Straight Connector 8"/>
          <p:cNvCxnSpPr/>
          <p:nvPr userDrawn="1"/>
        </p:nvCxnSpPr>
        <p:spPr>
          <a:xfrm>
            <a:off x="609600" y="5981700"/>
            <a:ext cx="10972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560370"/>
      </p:ext>
    </p:extLst>
  </p:cSld>
  <p:clrMap bg1="lt1" tx1="dk1" bg2="lt2" tx2="dk2" accent1="accent1" accent2="accent2" accent3="accent3" accent4="accent4" accent5="accent5" accent6="accent6" hlink="hlink" folHlink="folHlink"/>
  <p:sldLayoutIdLst>
    <p:sldLayoutId id="2147483749" r:id="rId1"/>
    <p:sldLayoutId id="2147483741" r:id="rId2"/>
    <p:sldLayoutId id="2147483742" r:id="rId3"/>
    <p:sldLayoutId id="2147483743" r:id="rId4"/>
    <p:sldLayoutId id="2147483744" r:id="rId5"/>
    <p:sldLayoutId id="2147483745" r:id="rId6"/>
    <p:sldLayoutId id="2147483746" r:id="rId7"/>
  </p:sldLayoutIdLst>
  <p:txStyles>
    <p:titleStyle>
      <a:lvl1pPr algn="l" defTabSz="1219170" rtl="0" eaLnBrk="1" latinLnBrk="0" hangingPunct="1">
        <a:spcBef>
          <a:spcPct val="0"/>
        </a:spcBef>
        <a:buNone/>
        <a:defRPr sz="4800" b="1" kern="1200">
          <a:solidFill>
            <a:schemeClr val="tx2"/>
          </a:solidFill>
          <a:latin typeface="Arial (Headings)"/>
          <a:ea typeface="+mj-ea"/>
          <a:cs typeface="+mj-cs"/>
        </a:defRPr>
      </a:lvl1pPr>
    </p:titleStyle>
    <p:bodyStyle>
      <a:lvl1pPr marL="457189" indent="-457189" algn="l" defTabSz="1219170" rtl="0" eaLnBrk="1" latinLnBrk="0" hangingPunct="1">
        <a:spcBef>
          <a:spcPct val="20000"/>
        </a:spcBef>
        <a:spcAft>
          <a:spcPts val="1600"/>
        </a:spcAft>
        <a:buFont typeface="Arial" pitchFamily="34" charset="0"/>
        <a:buChar char="•"/>
        <a:defRPr sz="4267" b="0" kern="1200">
          <a:solidFill>
            <a:schemeClr val="tx1"/>
          </a:solidFill>
          <a:latin typeface="+mn-lt"/>
          <a:ea typeface="+mn-ea"/>
          <a:cs typeface="+mn-cs"/>
        </a:defRPr>
      </a:lvl1pPr>
      <a:lvl2pPr marL="990575" indent="-380990" algn="l" defTabSz="1219170" rtl="0" eaLnBrk="1" latinLnBrk="0" hangingPunct="1">
        <a:spcBef>
          <a:spcPct val="20000"/>
        </a:spcBef>
        <a:spcAft>
          <a:spcPts val="1600"/>
        </a:spcAft>
        <a:buFont typeface="Arial" pitchFamily="34" charset="0"/>
        <a:buChar char="–"/>
        <a:defRPr sz="4267" b="0" kern="1200">
          <a:solidFill>
            <a:srgbClr val="464646"/>
          </a:solidFill>
          <a:latin typeface="+mn-lt"/>
          <a:ea typeface="+mn-ea"/>
          <a:cs typeface="+mn-cs"/>
        </a:defRPr>
      </a:lvl2pPr>
      <a:lvl3pPr marL="1523962" indent="-304792" algn="l" defTabSz="1219170" rtl="0" eaLnBrk="1" latinLnBrk="0" hangingPunct="1">
        <a:spcBef>
          <a:spcPct val="20000"/>
        </a:spcBef>
        <a:spcAft>
          <a:spcPts val="1600"/>
        </a:spcAft>
        <a:buFont typeface="Arial" pitchFamily="34" charset="0"/>
        <a:buChar char="•"/>
        <a:defRPr sz="3733" b="0" kern="1200">
          <a:solidFill>
            <a:schemeClr val="tx1"/>
          </a:solidFill>
          <a:latin typeface="+mn-lt"/>
          <a:ea typeface="+mn-ea"/>
          <a:cs typeface="+mn-cs"/>
        </a:defRPr>
      </a:lvl3pPr>
      <a:lvl4pPr marL="2133547" indent="-304792" algn="l" defTabSz="1219170" rtl="0" eaLnBrk="1" latinLnBrk="0" hangingPunct="1">
        <a:spcBef>
          <a:spcPct val="20000"/>
        </a:spcBef>
        <a:spcAft>
          <a:spcPts val="1600"/>
        </a:spcAft>
        <a:buFont typeface="Arial" pitchFamily="34" charset="0"/>
        <a:buChar char="–"/>
        <a:defRPr sz="3733" b="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None/>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3"/>
            <a:ext cx="10972800" cy="42195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endParaRPr lang="en-GB" dirty="0"/>
          </a:p>
        </p:txBody>
      </p:sp>
      <p:sp>
        <p:nvSpPr>
          <p:cNvPr id="4" name="Date Placeholder 3"/>
          <p:cNvSpPr>
            <a:spLocks noGrp="1"/>
          </p:cNvSpPr>
          <p:nvPr>
            <p:ph type="dt" sz="half" idx="2"/>
          </p:nvPr>
        </p:nvSpPr>
        <p:spPr>
          <a:xfrm>
            <a:off x="91694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63D4826-29D1-4E89-8468-DEBEA582DC97}" type="datetimeFigureOut">
              <a:rPr lang="en-GB" smtClean="0"/>
              <a:pPr/>
              <a:t>21/02/2023</a:t>
            </a:fld>
            <a:endParaRPr lang="en-GB" dirty="0"/>
          </a:p>
        </p:txBody>
      </p:sp>
      <p:sp>
        <p:nvSpPr>
          <p:cNvPr id="5" name="Footer Placeholder 4"/>
          <p:cNvSpPr>
            <a:spLocks noGrp="1"/>
          </p:cNvSpPr>
          <p:nvPr>
            <p:ph type="ftr" sz="quarter" idx="3"/>
          </p:nvPr>
        </p:nvSpPr>
        <p:spPr>
          <a:xfrm>
            <a:off x="28067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769103" y="6356352"/>
            <a:ext cx="23241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2990EDF-4DD0-49B0-ABAD-51A3DBD952A8}" type="slidenum">
              <a:rPr lang="en-GB" smtClean="0"/>
              <a:pPr/>
              <a:t>‹#›</a:t>
            </a:fld>
            <a:endParaRPr lang="en-GB" dirty="0"/>
          </a:p>
        </p:txBody>
      </p:sp>
    </p:spTree>
    <p:extLst>
      <p:ext uri="{BB962C8B-B14F-4D97-AF65-F5344CB8AC3E}">
        <p14:creationId xmlns:p14="http://schemas.microsoft.com/office/powerpoint/2010/main" val="1235807896"/>
      </p:ext>
    </p:extLst>
  </p:cSld>
  <p:clrMap bg1="lt1" tx1="dk1" bg2="lt2" tx2="dk2" accent1="accent1" accent2="accent2" accent3="accent3" accent4="accent4" accent5="accent5" accent6="accent6" hlink="hlink" folHlink="folHlink"/>
  <p:sldLayoutIdLst>
    <p:sldLayoutId id="2147483786" r:id="rId1"/>
  </p:sldLayoutIdLst>
  <p:txStyles>
    <p:titleStyle>
      <a:lvl1pPr algn="l" defTabSz="1219170" rtl="0" eaLnBrk="1" latinLnBrk="0" hangingPunct="1">
        <a:spcBef>
          <a:spcPct val="0"/>
        </a:spcBef>
        <a:buNone/>
        <a:defRPr sz="4800" b="1" kern="1200">
          <a:solidFill>
            <a:schemeClr val="tx2"/>
          </a:solidFill>
          <a:latin typeface="Arial (Headings)"/>
          <a:ea typeface="+mj-ea"/>
          <a:cs typeface="+mj-cs"/>
        </a:defRPr>
      </a:lvl1pPr>
    </p:titleStyle>
    <p:bodyStyle>
      <a:lvl1pPr marL="457189" indent="-457189" algn="l" defTabSz="1219170" rtl="0" eaLnBrk="1" latinLnBrk="0" hangingPunct="1">
        <a:spcBef>
          <a:spcPct val="20000"/>
        </a:spcBef>
        <a:spcAft>
          <a:spcPts val="1600"/>
        </a:spcAft>
        <a:buFont typeface="Arial" pitchFamily="34" charset="0"/>
        <a:buChar char="•"/>
        <a:defRPr sz="4267" b="0" kern="1200">
          <a:solidFill>
            <a:schemeClr val="tx1"/>
          </a:solidFill>
          <a:latin typeface="+mn-lt"/>
          <a:ea typeface="+mn-ea"/>
          <a:cs typeface="+mn-cs"/>
        </a:defRPr>
      </a:lvl1pPr>
      <a:lvl2pPr marL="990575" indent="-380990" algn="l" defTabSz="1219170" rtl="0" eaLnBrk="1" latinLnBrk="0" hangingPunct="1">
        <a:spcBef>
          <a:spcPct val="20000"/>
        </a:spcBef>
        <a:spcAft>
          <a:spcPts val="1600"/>
        </a:spcAft>
        <a:buFont typeface="Arial" pitchFamily="34" charset="0"/>
        <a:buChar char="–"/>
        <a:defRPr sz="4267" b="0" kern="1200">
          <a:solidFill>
            <a:srgbClr val="464646"/>
          </a:solidFill>
          <a:latin typeface="+mn-lt"/>
          <a:ea typeface="+mn-ea"/>
          <a:cs typeface="+mn-cs"/>
        </a:defRPr>
      </a:lvl2pPr>
      <a:lvl3pPr marL="1523962" indent="-304792" algn="l" defTabSz="1219170" rtl="0" eaLnBrk="1" latinLnBrk="0" hangingPunct="1">
        <a:spcBef>
          <a:spcPct val="20000"/>
        </a:spcBef>
        <a:spcAft>
          <a:spcPts val="1600"/>
        </a:spcAft>
        <a:buFont typeface="Arial" pitchFamily="34" charset="0"/>
        <a:buChar char="•"/>
        <a:defRPr sz="3733" b="0" kern="1200">
          <a:solidFill>
            <a:schemeClr val="tx1"/>
          </a:solidFill>
          <a:latin typeface="+mn-lt"/>
          <a:ea typeface="+mn-ea"/>
          <a:cs typeface="+mn-cs"/>
        </a:defRPr>
      </a:lvl3pPr>
      <a:lvl4pPr marL="2133547" indent="-304792" algn="l" defTabSz="1219170" rtl="0" eaLnBrk="1" latinLnBrk="0" hangingPunct="1">
        <a:spcBef>
          <a:spcPct val="20000"/>
        </a:spcBef>
        <a:spcAft>
          <a:spcPts val="1600"/>
        </a:spcAft>
        <a:buFont typeface="Arial" pitchFamily="34" charset="0"/>
        <a:buChar char="–"/>
        <a:defRPr sz="3733" b="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None/>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95600" y="5290310"/>
            <a:ext cx="3134017" cy="983489"/>
          </a:xfrm>
          <a:prstGeom prst="rect">
            <a:avLst/>
          </a:prstGeom>
        </p:spPr>
      </p:pic>
      <p:pic>
        <p:nvPicPr>
          <p:cNvPr id="9" name="Picture 8">
            <a:extLst>
              <a:ext uri="{FF2B5EF4-FFF2-40B4-BE49-F238E27FC236}">
                <a16:creationId xmlns:a16="http://schemas.microsoft.com/office/drawing/2014/main" id="{36EE41BF-BD41-4B0B-BD58-43AC33FD4072}"/>
              </a:ext>
            </a:extLst>
          </p:cNvPr>
          <p:cNvPicPr>
            <a:picLocks noChangeAspect="1"/>
          </p:cNvPicPr>
          <p:nvPr userDrawn="1"/>
        </p:nvPicPr>
        <p:blipFill>
          <a:blip r:embed="rId4"/>
          <a:stretch>
            <a:fillRect/>
          </a:stretch>
        </p:blipFill>
        <p:spPr>
          <a:xfrm>
            <a:off x="0" y="0"/>
            <a:ext cx="12192000" cy="4095750"/>
          </a:xfrm>
          <a:prstGeom prst="rect">
            <a:avLst/>
          </a:prstGeom>
        </p:spPr>
      </p:pic>
    </p:spTree>
    <p:extLst>
      <p:ext uri="{BB962C8B-B14F-4D97-AF65-F5344CB8AC3E}">
        <p14:creationId xmlns:p14="http://schemas.microsoft.com/office/powerpoint/2010/main" val="1326595035"/>
      </p:ext>
    </p:extLst>
  </p:cSld>
  <p:clrMap bg1="lt1" tx1="dk1" bg2="lt2" tx2="dk2" accent1="accent1" accent2="accent2" accent3="accent3" accent4="accent4" accent5="accent5" accent6="accent6" hlink="hlink" folHlink="folHlink"/>
  <p:sldLayoutIdLst>
    <p:sldLayoutId id="2147483752" r:id="rId1"/>
  </p:sldLayoutIdLst>
  <p:hf sldNum="0" hdr="0" ftr="0"/>
  <p:txStyles>
    <p:titleStyle>
      <a:lvl1pPr algn="l" rtl="0" eaLnBrk="0" fontAlgn="base" hangingPunct="0">
        <a:spcBef>
          <a:spcPct val="0"/>
        </a:spcBef>
        <a:spcAft>
          <a:spcPct val="0"/>
        </a:spcAft>
        <a:defRPr sz="2667" b="1" kern="1200">
          <a:solidFill>
            <a:schemeClr val="tx1"/>
          </a:solidFill>
          <a:latin typeface="Arial (Headings)"/>
          <a:ea typeface="+mj-ea"/>
          <a:cs typeface="+mj-cs"/>
        </a:defRPr>
      </a:lvl1pPr>
      <a:lvl2pPr algn="l" rtl="0" eaLnBrk="0" fontAlgn="base" hangingPunct="0">
        <a:spcBef>
          <a:spcPct val="0"/>
        </a:spcBef>
        <a:spcAft>
          <a:spcPct val="0"/>
        </a:spcAft>
        <a:defRPr sz="2667" b="1">
          <a:solidFill>
            <a:schemeClr val="tx1"/>
          </a:solidFill>
          <a:latin typeface="Arial (Headings)"/>
        </a:defRPr>
      </a:lvl2pPr>
      <a:lvl3pPr algn="l" rtl="0" eaLnBrk="0" fontAlgn="base" hangingPunct="0">
        <a:spcBef>
          <a:spcPct val="0"/>
        </a:spcBef>
        <a:spcAft>
          <a:spcPct val="0"/>
        </a:spcAft>
        <a:defRPr sz="2667" b="1">
          <a:solidFill>
            <a:schemeClr val="tx1"/>
          </a:solidFill>
          <a:latin typeface="Arial (Headings)"/>
        </a:defRPr>
      </a:lvl3pPr>
      <a:lvl4pPr algn="l" rtl="0" eaLnBrk="0" fontAlgn="base" hangingPunct="0">
        <a:spcBef>
          <a:spcPct val="0"/>
        </a:spcBef>
        <a:spcAft>
          <a:spcPct val="0"/>
        </a:spcAft>
        <a:defRPr sz="2667" b="1">
          <a:solidFill>
            <a:schemeClr val="tx1"/>
          </a:solidFill>
          <a:latin typeface="Arial (Headings)"/>
        </a:defRPr>
      </a:lvl4pPr>
      <a:lvl5pPr algn="l" rtl="0" eaLnBrk="0" fontAlgn="base" hangingPunct="0">
        <a:spcBef>
          <a:spcPct val="0"/>
        </a:spcBef>
        <a:spcAft>
          <a:spcPct val="0"/>
        </a:spcAft>
        <a:defRPr sz="2667" b="1">
          <a:solidFill>
            <a:schemeClr val="tx1"/>
          </a:solidFill>
          <a:latin typeface="Arial (Headings)"/>
        </a:defRPr>
      </a:lvl5pPr>
      <a:lvl6pPr marL="609585" algn="l" rtl="0" eaLnBrk="1" fontAlgn="base" hangingPunct="1">
        <a:spcBef>
          <a:spcPct val="0"/>
        </a:spcBef>
        <a:spcAft>
          <a:spcPct val="0"/>
        </a:spcAft>
        <a:defRPr sz="2667" b="1">
          <a:solidFill>
            <a:schemeClr val="tx1"/>
          </a:solidFill>
          <a:latin typeface="Arial (Headings)"/>
        </a:defRPr>
      </a:lvl6pPr>
      <a:lvl7pPr marL="1219170" algn="l" rtl="0" eaLnBrk="1" fontAlgn="base" hangingPunct="1">
        <a:spcBef>
          <a:spcPct val="0"/>
        </a:spcBef>
        <a:spcAft>
          <a:spcPct val="0"/>
        </a:spcAft>
        <a:defRPr sz="2667" b="1">
          <a:solidFill>
            <a:schemeClr val="tx1"/>
          </a:solidFill>
          <a:latin typeface="Arial (Headings)"/>
        </a:defRPr>
      </a:lvl7pPr>
      <a:lvl8pPr marL="1828754" algn="l" rtl="0" eaLnBrk="1" fontAlgn="base" hangingPunct="1">
        <a:spcBef>
          <a:spcPct val="0"/>
        </a:spcBef>
        <a:spcAft>
          <a:spcPct val="0"/>
        </a:spcAft>
        <a:defRPr sz="2667" b="1">
          <a:solidFill>
            <a:schemeClr val="tx1"/>
          </a:solidFill>
          <a:latin typeface="Arial (Headings)"/>
        </a:defRPr>
      </a:lvl8pPr>
      <a:lvl9pPr marL="2438339" algn="l" rtl="0" eaLnBrk="1" fontAlgn="base" hangingPunct="1">
        <a:spcBef>
          <a:spcPct val="0"/>
        </a:spcBef>
        <a:spcAft>
          <a:spcPct val="0"/>
        </a:spcAft>
        <a:defRPr sz="2667" b="1">
          <a:solidFill>
            <a:schemeClr val="tx1"/>
          </a:solidFill>
          <a:latin typeface="Arial (Headings)"/>
        </a:defRPr>
      </a:lvl9pPr>
    </p:titleStyle>
    <p:bodyStyle>
      <a:lvl1pPr marL="457189" indent="-457189" algn="l" rtl="0" eaLnBrk="0" fontAlgn="base" hangingPunct="0">
        <a:spcBef>
          <a:spcPct val="20000"/>
        </a:spcBef>
        <a:spcAft>
          <a:spcPct val="0"/>
        </a:spcAft>
        <a:buClr>
          <a:schemeClr val="accent1"/>
        </a:buClr>
        <a:buFont typeface="Arial" pitchFamily="34" charset="0"/>
        <a:buChar char="•"/>
        <a:defRPr sz="26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itchFamily="34" charset="0"/>
        <a:buChar char="–"/>
        <a:defRPr sz="21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itchFamily="34" charset="0"/>
        <a:buChar char="•"/>
        <a:defRPr sz="1867"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3276518" indent="-228594"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6443255" y="3714749"/>
            <a:ext cx="5596348" cy="1651671"/>
          </a:xfrm>
          <a:prstGeom prst="rect">
            <a:avLst/>
          </a:prstGeom>
        </p:spPr>
        <p:txBody>
          <a:bodyPr wrap="square">
            <a:spAutoFit/>
          </a:bodyPr>
          <a:lstStyle/>
          <a:p>
            <a:r>
              <a:rPr lang="en-US" sz="3733" b="1" dirty="0">
                <a:solidFill>
                  <a:schemeClr val="tx2"/>
                </a:solidFill>
              </a:rPr>
              <a:t>www.wider.unu.edu</a:t>
            </a:r>
          </a:p>
          <a:p>
            <a:r>
              <a:rPr lang="en-US" sz="3200" dirty="0">
                <a:solidFill>
                  <a:schemeClr val="tx1"/>
                </a:solidFill>
              </a:rPr>
              <a:t>Helsinki, Finland  </a:t>
            </a:r>
          </a:p>
          <a:p>
            <a:endParaRPr lang="en-US" sz="3200" dirty="0">
              <a:solidFill>
                <a:schemeClr val="tx1"/>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17587" y="1302511"/>
            <a:ext cx="4123841" cy="1294107"/>
          </a:xfrm>
          <a:prstGeom prst="rect">
            <a:avLst/>
          </a:prstGeom>
        </p:spPr>
      </p:pic>
      <p:pic>
        <p:nvPicPr>
          <p:cNvPr id="9" name="Picture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1" y="-618067"/>
            <a:ext cx="6181799" cy="10044179"/>
          </a:xfrm>
          <a:prstGeom prst="rect">
            <a:avLst/>
          </a:prstGeom>
        </p:spPr>
      </p:pic>
    </p:spTree>
  </p:cSld>
  <p:clrMap bg1="lt1" tx1="dk1" bg2="lt2" tx2="dk2" accent1="accent1" accent2="accent2" accent3="accent3" accent4="accent4" accent5="accent5" accent6="accent6" hlink="hlink" folHlink="folHlink"/>
  <p:sldLayoutIdLst>
    <p:sldLayoutId id="2147483739" r:id="rId1"/>
  </p:sldLayoutIdLst>
  <p:hf sldNum="0" hdr="0" ftr="0"/>
  <p:txStyles>
    <p:titleStyle>
      <a:lvl1pPr algn="l" rtl="0" eaLnBrk="1" fontAlgn="base" hangingPunct="1">
        <a:spcBef>
          <a:spcPct val="0"/>
        </a:spcBef>
        <a:spcAft>
          <a:spcPct val="0"/>
        </a:spcAft>
        <a:defRPr sz="2667" b="1" kern="1200">
          <a:solidFill>
            <a:schemeClr val="tx1"/>
          </a:solidFill>
          <a:latin typeface="Arial (Headings)"/>
          <a:ea typeface="+mj-ea"/>
          <a:cs typeface="+mj-cs"/>
        </a:defRPr>
      </a:lvl1pPr>
      <a:lvl2pPr algn="l" rtl="0" eaLnBrk="1" fontAlgn="base" hangingPunct="1">
        <a:spcBef>
          <a:spcPct val="0"/>
        </a:spcBef>
        <a:spcAft>
          <a:spcPct val="0"/>
        </a:spcAft>
        <a:defRPr sz="2667" b="1">
          <a:solidFill>
            <a:schemeClr val="tx1"/>
          </a:solidFill>
          <a:latin typeface="Arial (Headings)"/>
        </a:defRPr>
      </a:lvl2pPr>
      <a:lvl3pPr algn="l" rtl="0" eaLnBrk="1" fontAlgn="base" hangingPunct="1">
        <a:spcBef>
          <a:spcPct val="0"/>
        </a:spcBef>
        <a:spcAft>
          <a:spcPct val="0"/>
        </a:spcAft>
        <a:defRPr sz="2667" b="1">
          <a:solidFill>
            <a:schemeClr val="tx1"/>
          </a:solidFill>
          <a:latin typeface="Arial (Headings)"/>
        </a:defRPr>
      </a:lvl3pPr>
      <a:lvl4pPr algn="l" rtl="0" eaLnBrk="1" fontAlgn="base" hangingPunct="1">
        <a:spcBef>
          <a:spcPct val="0"/>
        </a:spcBef>
        <a:spcAft>
          <a:spcPct val="0"/>
        </a:spcAft>
        <a:defRPr sz="2667" b="1">
          <a:solidFill>
            <a:schemeClr val="tx1"/>
          </a:solidFill>
          <a:latin typeface="Arial (Headings)"/>
        </a:defRPr>
      </a:lvl4pPr>
      <a:lvl5pPr algn="l" rtl="0" eaLnBrk="1" fontAlgn="base" hangingPunct="1">
        <a:spcBef>
          <a:spcPct val="0"/>
        </a:spcBef>
        <a:spcAft>
          <a:spcPct val="0"/>
        </a:spcAft>
        <a:defRPr sz="2667" b="1">
          <a:solidFill>
            <a:schemeClr val="tx1"/>
          </a:solidFill>
          <a:latin typeface="Arial (Headings)"/>
        </a:defRPr>
      </a:lvl5pPr>
      <a:lvl6pPr marL="609585" algn="l" rtl="0" eaLnBrk="1" fontAlgn="base" hangingPunct="1">
        <a:spcBef>
          <a:spcPct val="0"/>
        </a:spcBef>
        <a:spcAft>
          <a:spcPct val="0"/>
        </a:spcAft>
        <a:defRPr sz="2667" b="1">
          <a:solidFill>
            <a:schemeClr val="tx1"/>
          </a:solidFill>
          <a:latin typeface="Arial (Headings)"/>
        </a:defRPr>
      </a:lvl6pPr>
      <a:lvl7pPr marL="1219170" algn="l" rtl="0" eaLnBrk="1" fontAlgn="base" hangingPunct="1">
        <a:spcBef>
          <a:spcPct val="0"/>
        </a:spcBef>
        <a:spcAft>
          <a:spcPct val="0"/>
        </a:spcAft>
        <a:defRPr sz="2667" b="1">
          <a:solidFill>
            <a:schemeClr val="tx1"/>
          </a:solidFill>
          <a:latin typeface="Arial (Headings)"/>
        </a:defRPr>
      </a:lvl7pPr>
      <a:lvl8pPr marL="1828754" algn="l" rtl="0" eaLnBrk="1" fontAlgn="base" hangingPunct="1">
        <a:spcBef>
          <a:spcPct val="0"/>
        </a:spcBef>
        <a:spcAft>
          <a:spcPct val="0"/>
        </a:spcAft>
        <a:defRPr sz="2667" b="1">
          <a:solidFill>
            <a:schemeClr val="tx1"/>
          </a:solidFill>
          <a:latin typeface="Arial (Headings)"/>
        </a:defRPr>
      </a:lvl8pPr>
      <a:lvl9pPr marL="2438339" algn="l" rtl="0" eaLnBrk="1" fontAlgn="base" hangingPunct="1">
        <a:spcBef>
          <a:spcPct val="0"/>
        </a:spcBef>
        <a:spcAft>
          <a:spcPct val="0"/>
        </a:spcAft>
        <a:defRPr sz="2667" b="1">
          <a:solidFill>
            <a:schemeClr val="tx1"/>
          </a:solidFill>
          <a:latin typeface="Arial (Headings)"/>
        </a:defRPr>
      </a:lvl9pPr>
    </p:titleStyle>
    <p:bodyStyle>
      <a:lvl1pPr marL="457189" indent="-457189" algn="l" rtl="0" eaLnBrk="1" fontAlgn="base" hangingPunct="1">
        <a:spcBef>
          <a:spcPct val="20000"/>
        </a:spcBef>
        <a:spcAft>
          <a:spcPct val="0"/>
        </a:spcAft>
        <a:buClr>
          <a:schemeClr val="accent1"/>
        </a:buClr>
        <a:buFont typeface="Arial" charset="0"/>
        <a:buChar char="•"/>
        <a:defRPr sz="2667" kern="1200">
          <a:solidFill>
            <a:schemeClr val="tx1"/>
          </a:solidFill>
          <a:latin typeface="+mn-lt"/>
          <a:ea typeface="+mn-ea"/>
          <a:cs typeface="+mn-cs"/>
        </a:defRPr>
      </a:lvl1pPr>
      <a:lvl2pPr marL="990575" indent="-380990" algn="l" rtl="0" eaLnBrk="1" fontAlgn="base" hangingPunct="1">
        <a:spcBef>
          <a:spcPct val="20000"/>
        </a:spcBef>
        <a:spcAft>
          <a:spcPct val="0"/>
        </a:spcAft>
        <a:buFont typeface="Arial" charset="0"/>
        <a:buChar char="–"/>
        <a:defRPr sz="2133" kern="1200">
          <a:solidFill>
            <a:schemeClr val="tx1"/>
          </a:solidFill>
          <a:latin typeface="+mn-lt"/>
          <a:ea typeface="+mn-ea"/>
          <a:cs typeface="+mn-cs"/>
        </a:defRPr>
      </a:lvl2pPr>
      <a:lvl3pPr marL="1523962" indent="-304792" algn="l" rtl="0" eaLnBrk="1" fontAlgn="base" hangingPunct="1">
        <a:spcBef>
          <a:spcPct val="20000"/>
        </a:spcBef>
        <a:spcAft>
          <a:spcPct val="0"/>
        </a:spcAft>
        <a:buFont typeface="Arial" charset="0"/>
        <a:buChar char="•"/>
        <a:defRPr sz="1867" kern="1200">
          <a:solidFill>
            <a:schemeClr val="tx1"/>
          </a:solidFill>
          <a:latin typeface="+mn-lt"/>
          <a:ea typeface="+mn-ea"/>
          <a:cs typeface="+mn-cs"/>
        </a:defRPr>
      </a:lvl3pPr>
      <a:lvl4pPr marL="2133547" indent="-304792" algn="l" rtl="0" eaLnBrk="1" fontAlgn="base" hangingPunct="1">
        <a:spcBef>
          <a:spcPct val="20000"/>
        </a:spcBef>
        <a:spcAft>
          <a:spcPct val="0"/>
        </a:spcAft>
        <a:buFont typeface="Arial" charset="0"/>
        <a:buChar char="–"/>
        <a:defRPr sz="1600" kern="1200">
          <a:solidFill>
            <a:schemeClr val="tx1"/>
          </a:solidFill>
          <a:latin typeface="+mn-lt"/>
          <a:ea typeface="+mn-ea"/>
          <a:cs typeface="+mn-cs"/>
        </a:defRPr>
      </a:lvl4pPr>
      <a:lvl5pPr marL="2743131" indent="-304792" algn="l" rtl="0" eaLnBrk="1" fontAlgn="base" hangingPunct="1">
        <a:spcBef>
          <a:spcPct val="20000"/>
        </a:spcBef>
        <a:spcAft>
          <a:spcPct val="0"/>
        </a:spcAft>
        <a:buFont typeface="Arial" charset="0"/>
        <a:buChar char="•"/>
        <a:defRPr sz="1600" kern="1200">
          <a:solidFill>
            <a:schemeClr val="tx1"/>
          </a:solidFill>
          <a:latin typeface="+mn-lt"/>
          <a:ea typeface="+mn-ea"/>
          <a:cs typeface="+mn-cs"/>
        </a:defRPr>
      </a:lvl5pPr>
      <a:lvl6pPr marL="3276518" indent="-228594"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95600" y="5290310"/>
            <a:ext cx="3134017" cy="983489"/>
          </a:xfrm>
          <a:prstGeom prst="rect">
            <a:avLst/>
          </a:prstGeom>
        </p:spPr>
      </p:pic>
      <p:pic>
        <p:nvPicPr>
          <p:cNvPr id="5" name="Picture 4">
            <a:extLst>
              <a:ext uri="{FF2B5EF4-FFF2-40B4-BE49-F238E27FC236}">
                <a16:creationId xmlns:a16="http://schemas.microsoft.com/office/drawing/2014/main" id="{A106002E-B063-4802-BED2-9E616663779A}"/>
              </a:ext>
            </a:extLst>
          </p:cNvPr>
          <p:cNvPicPr>
            <a:picLocks noChangeAspect="1"/>
          </p:cNvPicPr>
          <p:nvPr userDrawn="1"/>
        </p:nvPicPr>
        <p:blipFill>
          <a:blip r:embed="rId4"/>
          <a:stretch>
            <a:fillRect/>
          </a:stretch>
        </p:blipFill>
        <p:spPr>
          <a:xfrm>
            <a:off x="0" y="0"/>
            <a:ext cx="12192000" cy="4095750"/>
          </a:xfrm>
          <a:prstGeom prst="rect">
            <a:avLst/>
          </a:prstGeom>
        </p:spPr>
      </p:pic>
    </p:spTree>
    <p:extLst>
      <p:ext uri="{BB962C8B-B14F-4D97-AF65-F5344CB8AC3E}">
        <p14:creationId xmlns:p14="http://schemas.microsoft.com/office/powerpoint/2010/main" val="3253647217"/>
      </p:ext>
    </p:extLst>
  </p:cSld>
  <p:clrMap bg1="lt1" tx1="dk1" bg2="lt2" tx2="dk2" accent1="accent1" accent2="accent2" accent3="accent3" accent4="accent4" accent5="accent5" accent6="accent6" hlink="hlink" folHlink="folHlink"/>
  <p:sldLayoutIdLst>
    <p:sldLayoutId id="2147483756" r:id="rId1"/>
  </p:sldLayoutIdLst>
  <p:hf sldNum="0" hdr="0" ftr="0"/>
  <p:txStyles>
    <p:titleStyle>
      <a:lvl1pPr algn="l" rtl="0" eaLnBrk="0" fontAlgn="base" hangingPunct="0">
        <a:spcBef>
          <a:spcPct val="0"/>
        </a:spcBef>
        <a:spcAft>
          <a:spcPct val="0"/>
        </a:spcAft>
        <a:defRPr sz="2667" b="1" kern="1200">
          <a:solidFill>
            <a:schemeClr val="tx1"/>
          </a:solidFill>
          <a:latin typeface="Arial (Headings)"/>
          <a:ea typeface="+mj-ea"/>
          <a:cs typeface="+mj-cs"/>
        </a:defRPr>
      </a:lvl1pPr>
      <a:lvl2pPr algn="l" rtl="0" eaLnBrk="0" fontAlgn="base" hangingPunct="0">
        <a:spcBef>
          <a:spcPct val="0"/>
        </a:spcBef>
        <a:spcAft>
          <a:spcPct val="0"/>
        </a:spcAft>
        <a:defRPr sz="2667" b="1">
          <a:solidFill>
            <a:schemeClr val="tx1"/>
          </a:solidFill>
          <a:latin typeface="Arial (Headings)"/>
        </a:defRPr>
      </a:lvl2pPr>
      <a:lvl3pPr algn="l" rtl="0" eaLnBrk="0" fontAlgn="base" hangingPunct="0">
        <a:spcBef>
          <a:spcPct val="0"/>
        </a:spcBef>
        <a:spcAft>
          <a:spcPct val="0"/>
        </a:spcAft>
        <a:defRPr sz="2667" b="1">
          <a:solidFill>
            <a:schemeClr val="tx1"/>
          </a:solidFill>
          <a:latin typeface="Arial (Headings)"/>
        </a:defRPr>
      </a:lvl3pPr>
      <a:lvl4pPr algn="l" rtl="0" eaLnBrk="0" fontAlgn="base" hangingPunct="0">
        <a:spcBef>
          <a:spcPct val="0"/>
        </a:spcBef>
        <a:spcAft>
          <a:spcPct val="0"/>
        </a:spcAft>
        <a:defRPr sz="2667" b="1">
          <a:solidFill>
            <a:schemeClr val="tx1"/>
          </a:solidFill>
          <a:latin typeface="Arial (Headings)"/>
        </a:defRPr>
      </a:lvl4pPr>
      <a:lvl5pPr algn="l" rtl="0" eaLnBrk="0" fontAlgn="base" hangingPunct="0">
        <a:spcBef>
          <a:spcPct val="0"/>
        </a:spcBef>
        <a:spcAft>
          <a:spcPct val="0"/>
        </a:spcAft>
        <a:defRPr sz="2667" b="1">
          <a:solidFill>
            <a:schemeClr val="tx1"/>
          </a:solidFill>
          <a:latin typeface="Arial (Headings)"/>
        </a:defRPr>
      </a:lvl5pPr>
      <a:lvl6pPr marL="609585" algn="l" rtl="0" eaLnBrk="1" fontAlgn="base" hangingPunct="1">
        <a:spcBef>
          <a:spcPct val="0"/>
        </a:spcBef>
        <a:spcAft>
          <a:spcPct val="0"/>
        </a:spcAft>
        <a:defRPr sz="2667" b="1">
          <a:solidFill>
            <a:schemeClr val="tx1"/>
          </a:solidFill>
          <a:latin typeface="Arial (Headings)"/>
        </a:defRPr>
      </a:lvl6pPr>
      <a:lvl7pPr marL="1219170" algn="l" rtl="0" eaLnBrk="1" fontAlgn="base" hangingPunct="1">
        <a:spcBef>
          <a:spcPct val="0"/>
        </a:spcBef>
        <a:spcAft>
          <a:spcPct val="0"/>
        </a:spcAft>
        <a:defRPr sz="2667" b="1">
          <a:solidFill>
            <a:schemeClr val="tx1"/>
          </a:solidFill>
          <a:latin typeface="Arial (Headings)"/>
        </a:defRPr>
      </a:lvl7pPr>
      <a:lvl8pPr marL="1828754" algn="l" rtl="0" eaLnBrk="1" fontAlgn="base" hangingPunct="1">
        <a:spcBef>
          <a:spcPct val="0"/>
        </a:spcBef>
        <a:spcAft>
          <a:spcPct val="0"/>
        </a:spcAft>
        <a:defRPr sz="2667" b="1">
          <a:solidFill>
            <a:schemeClr val="tx1"/>
          </a:solidFill>
          <a:latin typeface="Arial (Headings)"/>
        </a:defRPr>
      </a:lvl8pPr>
      <a:lvl9pPr marL="2438339" algn="l" rtl="0" eaLnBrk="1" fontAlgn="base" hangingPunct="1">
        <a:spcBef>
          <a:spcPct val="0"/>
        </a:spcBef>
        <a:spcAft>
          <a:spcPct val="0"/>
        </a:spcAft>
        <a:defRPr sz="2667" b="1">
          <a:solidFill>
            <a:schemeClr val="tx1"/>
          </a:solidFill>
          <a:latin typeface="Arial (Headings)"/>
        </a:defRPr>
      </a:lvl9pPr>
    </p:titleStyle>
    <p:bodyStyle>
      <a:lvl1pPr marL="457189" indent="-457189" algn="l" rtl="0" eaLnBrk="0" fontAlgn="base" hangingPunct="0">
        <a:spcBef>
          <a:spcPct val="20000"/>
        </a:spcBef>
        <a:spcAft>
          <a:spcPct val="0"/>
        </a:spcAft>
        <a:buClr>
          <a:schemeClr val="accent1"/>
        </a:buClr>
        <a:buFont typeface="Arial" pitchFamily="34" charset="0"/>
        <a:buChar char="•"/>
        <a:defRPr sz="26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itchFamily="34" charset="0"/>
        <a:buChar char="–"/>
        <a:defRPr sz="21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itchFamily="34" charset="0"/>
        <a:buChar char="•"/>
        <a:defRPr sz="1867"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3276518" indent="-228594"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95600" y="5290310"/>
            <a:ext cx="3134017" cy="983489"/>
          </a:xfrm>
          <a:prstGeom prst="rect">
            <a:avLst/>
          </a:prstGeom>
        </p:spPr>
      </p:pic>
      <p:pic>
        <p:nvPicPr>
          <p:cNvPr id="7" name="Picture 6">
            <a:extLst>
              <a:ext uri="{FF2B5EF4-FFF2-40B4-BE49-F238E27FC236}">
                <a16:creationId xmlns:a16="http://schemas.microsoft.com/office/drawing/2014/main" id="{E4C82B45-6020-4B63-B1D4-04973E359D8A}"/>
              </a:ext>
            </a:extLst>
          </p:cNvPr>
          <p:cNvPicPr>
            <a:picLocks noChangeAspect="1"/>
          </p:cNvPicPr>
          <p:nvPr userDrawn="1"/>
        </p:nvPicPr>
        <p:blipFill>
          <a:blip r:embed="rId4"/>
          <a:stretch>
            <a:fillRect/>
          </a:stretch>
        </p:blipFill>
        <p:spPr>
          <a:xfrm>
            <a:off x="0" y="0"/>
            <a:ext cx="12192000" cy="4095750"/>
          </a:xfrm>
          <a:prstGeom prst="rect">
            <a:avLst/>
          </a:prstGeom>
        </p:spPr>
      </p:pic>
    </p:spTree>
    <p:extLst>
      <p:ext uri="{BB962C8B-B14F-4D97-AF65-F5344CB8AC3E}">
        <p14:creationId xmlns:p14="http://schemas.microsoft.com/office/powerpoint/2010/main" val="57775060"/>
      </p:ext>
    </p:extLst>
  </p:cSld>
  <p:clrMap bg1="lt1" tx1="dk1" bg2="lt2" tx2="dk2" accent1="accent1" accent2="accent2" accent3="accent3" accent4="accent4" accent5="accent5" accent6="accent6" hlink="hlink" folHlink="folHlink"/>
  <p:sldLayoutIdLst>
    <p:sldLayoutId id="2147483760" r:id="rId1"/>
  </p:sldLayoutIdLst>
  <p:hf sldNum="0" hdr="0" ftr="0"/>
  <p:txStyles>
    <p:titleStyle>
      <a:lvl1pPr algn="l" rtl="0" eaLnBrk="0" fontAlgn="base" hangingPunct="0">
        <a:spcBef>
          <a:spcPct val="0"/>
        </a:spcBef>
        <a:spcAft>
          <a:spcPct val="0"/>
        </a:spcAft>
        <a:defRPr sz="2667" b="1" kern="1200">
          <a:solidFill>
            <a:schemeClr val="tx1"/>
          </a:solidFill>
          <a:latin typeface="Arial (Headings)"/>
          <a:ea typeface="+mj-ea"/>
          <a:cs typeface="+mj-cs"/>
        </a:defRPr>
      </a:lvl1pPr>
      <a:lvl2pPr algn="l" rtl="0" eaLnBrk="0" fontAlgn="base" hangingPunct="0">
        <a:spcBef>
          <a:spcPct val="0"/>
        </a:spcBef>
        <a:spcAft>
          <a:spcPct val="0"/>
        </a:spcAft>
        <a:defRPr sz="2667" b="1">
          <a:solidFill>
            <a:schemeClr val="tx1"/>
          </a:solidFill>
          <a:latin typeface="Arial (Headings)"/>
        </a:defRPr>
      </a:lvl2pPr>
      <a:lvl3pPr algn="l" rtl="0" eaLnBrk="0" fontAlgn="base" hangingPunct="0">
        <a:spcBef>
          <a:spcPct val="0"/>
        </a:spcBef>
        <a:spcAft>
          <a:spcPct val="0"/>
        </a:spcAft>
        <a:defRPr sz="2667" b="1">
          <a:solidFill>
            <a:schemeClr val="tx1"/>
          </a:solidFill>
          <a:latin typeface="Arial (Headings)"/>
        </a:defRPr>
      </a:lvl3pPr>
      <a:lvl4pPr algn="l" rtl="0" eaLnBrk="0" fontAlgn="base" hangingPunct="0">
        <a:spcBef>
          <a:spcPct val="0"/>
        </a:spcBef>
        <a:spcAft>
          <a:spcPct val="0"/>
        </a:spcAft>
        <a:defRPr sz="2667" b="1">
          <a:solidFill>
            <a:schemeClr val="tx1"/>
          </a:solidFill>
          <a:latin typeface="Arial (Headings)"/>
        </a:defRPr>
      </a:lvl4pPr>
      <a:lvl5pPr algn="l" rtl="0" eaLnBrk="0" fontAlgn="base" hangingPunct="0">
        <a:spcBef>
          <a:spcPct val="0"/>
        </a:spcBef>
        <a:spcAft>
          <a:spcPct val="0"/>
        </a:spcAft>
        <a:defRPr sz="2667" b="1">
          <a:solidFill>
            <a:schemeClr val="tx1"/>
          </a:solidFill>
          <a:latin typeface="Arial (Headings)"/>
        </a:defRPr>
      </a:lvl5pPr>
      <a:lvl6pPr marL="609585" algn="l" rtl="0" eaLnBrk="1" fontAlgn="base" hangingPunct="1">
        <a:spcBef>
          <a:spcPct val="0"/>
        </a:spcBef>
        <a:spcAft>
          <a:spcPct val="0"/>
        </a:spcAft>
        <a:defRPr sz="2667" b="1">
          <a:solidFill>
            <a:schemeClr val="tx1"/>
          </a:solidFill>
          <a:latin typeface="Arial (Headings)"/>
        </a:defRPr>
      </a:lvl6pPr>
      <a:lvl7pPr marL="1219170" algn="l" rtl="0" eaLnBrk="1" fontAlgn="base" hangingPunct="1">
        <a:spcBef>
          <a:spcPct val="0"/>
        </a:spcBef>
        <a:spcAft>
          <a:spcPct val="0"/>
        </a:spcAft>
        <a:defRPr sz="2667" b="1">
          <a:solidFill>
            <a:schemeClr val="tx1"/>
          </a:solidFill>
          <a:latin typeface="Arial (Headings)"/>
        </a:defRPr>
      </a:lvl7pPr>
      <a:lvl8pPr marL="1828754" algn="l" rtl="0" eaLnBrk="1" fontAlgn="base" hangingPunct="1">
        <a:spcBef>
          <a:spcPct val="0"/>
        </a:spcBef>
        <a:spcAft>
          <a:spcPct val="0"/>
        </a:spcAft>
        <a:defRPr sz="2667" b="1">
          <a:solidFill>
            <a:schemeClr val="tx1"/>
          </a:solidFill>
          <a:latin typeface="Arial (Headings)"/>
        </a:defRPr>
      </a:lvl8pPr>
      <a:lvl9pPr marL="2438339" algn="l" rtl="0" eaLnBrk="1" fontAlgn="base" hangingPunct="1">
        <a:spcBef>
          <a:spcPct val="0"/>
        </a:spcBef>
        <a:spcAft>
          <a:spcPct val="0"/>
        </a:spcAft>
        <a:defRPr sz="2667" b="1">
          <a:solidFill>
            <a:schemeClr val="tx1"/>
          </a:solidFill>
          <a:latin typeface="Arial (Headings)"/>
        </a:defRPr>
      </a:lvl9pPr>
    </p:titleStyle>
    <p:bodyStyle>
      <a:lvl1pPr marL="457189" indent="-457189" algn="l" rtl="0" eaLnBrk="0" fontAlgn="base" hangingPunct="0">
        <a:spcBef>
          <a:spcPct val="20000"/>
        </a:spcBef>
        <a:spcAft>
          <a:spcPct val="0"/>
        </a:spcAft>
        <a:buClr>
          <a:schemeClr val="accent1"/>
        </a:buClr>
        <a:buFont typeface="Arial" pitchFamily="34" charset="0"/>
        <a:buChar char="•"/>
        <a:defRPr sz="26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itchFamily="34" charset="0"/>
        <a:buChar char="–"/>
        <a:defRPr sz="21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itchFamily="34" charset="0"/>
        <a:buChar char="•"/>
        <a:defRPr sz="1867"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3276518" indent="-228594"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95600" y="5290310"/>
            <a:ext cx="3134017" cy="983489"/>
          </a:xfrm>
          <a:prstGeom prst="rect">
            <a:avLst/>
          </a:prstGeom>
        </p:spPr>
      </p:pic>
      <p:pic>
        <p:nvPicPr>
          <p:cNvPr id="5" name="Picture 4">
            <a:extLst>
              <a:ext uri="{FF2B5EF4-FFF2-40B4-BE49-F238E27FC236}">
                <a16:creationId xmlns:a16="http://schemas.microsoft.com/office/drawing/2014/main" id="{1E907CE7-6FBD-4CED-ABED-6AF92597C228}"/>
              </a:ext>
            </a:extLst>
          </p:cNvPr>
          <p:cNvPicPr>
            <a:picLocks noChangeAspect="1"/>
          </p:cNvPicPr>
          <p:nvPr userDrawn="1"/>
        </p:nvPicPr>
        <p:blipFill>
          <a:blip r:embed="rId4"/>
          <a:stretch>
            <a:fillRect/>
          </a:stretch>
        </p:blipFill>
        <p:spPr>
          <a:xfrm>
            <a:off x="0" y="0"/>
            <a:ext cx="12192000" cy="4095750"/>
          </a:xfrm>
          <a:prstGeom prst="rect">
            <a:avLst/>
          </a:prstGeom>
        </p:spPr>
      </p:pic>
    </p:spTree>
    <p:extLst>
      <p:ext uri="{BB962C8B-B14F-4D97-AF65-F5344CB8AC3E}">
        <p14:creationId xmlns:p14="http://schemas.microsoft.com/office/powerpoint/2010/main" val="2980594495"/>
      </p:ext>
    </p:extLst>
  </p:cSld>
  <p:clrMap bg1="lt1" tx1="dk1" bg2="lt2" tx2="dk2" accent1="accent1" accent2="accent2" accent3="accent3" accent4="accent4" accent5="accent5" accent6="accent6" hlink="hlink" folHlink="folHlink"/>
  <p:sldLayoutIdLst>
    <p:sldLayoutId id="2147483766" r:id="rId1"/>
  </p:sldLayoutIdLst>
  <p:hf sldNum="0" hdr="0" ftr="0"/>
  <p:txStyles>
    <p:titleStyle>
      <a:lvl1pPr algn="l" rtl="0" eaLnBrk="0" fontAlgn="base" hangingPunct="0">
        <a:spcBef>
          <a:spcPct val="0"/>
        </a:spcBef>
        <a:spcAft>
          <a:spcPct val="0"/>
        </a:spcAft>
        <a:defRPr sz="2667" b="1" kern="1200">
          <a:solidFill>
            <a:schemeClr val="tx1"/>
          </a:solidFill>
          <a:latin typeface="Arial (Headings)"/>
          <a:ea typeface="+mj-ea"/>
          <a:cs typeface="+mj-cs"/>
        </a:defRPr>
      </a:lvl1pPr>
      <a:lvl2pPr algn="l" rtl="0" eaLnBrk="0" fontAlgn="base" hangingPunct="0">
        <a:spcBef>
          <a:spcPct val="0"/>
        </a:spcBef>
        <a:spcAft>
          <a:spcPct val="0"/>
        </a:spcAft>
        <a:defRPr sz="2667" b="1">
          <a:solidFill>
            <a:schemeClr val="tx1"/>
          </a:solidFill>
          <a:latin typeface="Arial (Headings)"/>
        </a:defRPr>
      </a:lvl2pPr>
      <a:lvl3pPr algn="l" rtl="0" eaLnBrk="0" fontAlgn="base" hangingPunct="0">
        <a:spcBef>
          <a:spcPct val="0"/>
        </a:spcBef>
        <a:spcAft>
          <a:spcPct val="0"/>
        </a:spcAft>
        <a:defRPr sz="2667" b="1">
          <a:solidFill>
            <a:schemeClr val="tx1"/>
          </a:solidFill>
          <a:latin typeface="Arial (Headings)"/>
        </a:defRPr>
      </a:lvl3pPr>
      <a:lvl4pPr algn="l" rtl="0" eaLnBrk="0" fontAlgn="base" hangingPunct="0">
        <a:spcBef>
          <a:spcPct val="0"/>
        </a:spcBef>
        <a:spcAft>
          <a:spcPct val="0"/>
        </a:spcAft>
        <a:defRPr sz="2667" b="1">
          <a:solidFill>
            <a:schemeClr val="tx1"/>
          </a:solidFill>
          <a:latin typeface="Arial (Headings)"/>
        </a:defRPr>
      </a:lvl4pPr>
      <a:lvl5pPr algn="l" rtl="0" eaLnBrk="0" fontAlgn="base" hangingPunct="0">
        <a:spcBef>
          <a:spcPct val="0"/>
        </a:spcBef>
        <a:spcAft>
          <a:spcPct val="0"/>
        </a:spcAft>
        <a:defRPr sz="2667" b="1">
          <a:solidFill>
            <a:schemeClr val="tx1"/>
          </a:solidFill>
          <a:latin typeface="Arial (Headings)"/>
        </a:defRPr>
      </a:lvl5pPr>
      <a:lvl6pPr marL="609585" algn="l" rtl="0" eaLnBrk="1" fontAlgn="base" hangingPunct="1">
        <a:spcBef>
          <a:spcPct val="0"/>
        </a:spcBef>
        <a:spcAft>
          <a:spcPct val="0"/>
        </a:spcAft>
        <a:defRPr sz="2667" b="1">
          <a:solidFill>
            <a:schemeClr val="tx1"/>
          </a:solidFill>
          <a:latin typeface="Arial (Headings)"/>
        </a:defRPr>
      </a:lvl6pPr>
      <a:lvl7pPr marL="1219170" algn="l" rtl="0" eaLnBrk="1" fontAlgn="base" hangingPunct="1">
        <a:spcBef>
          <a:spcPct val="0"/>
        </a:spcBef>
        <a:spcAft>
          <a:spcPct val="0"/>
        </a:spcAft>
        <a:defRPr sz="2667" b="1">
          <a:solidFill>
            <a:schemeClr val="tx1"/>
          </a:solidFill>
          <a:latin typeface="Arial (Headings)"/>
        </a:defRPr>
      </a:lvl7pPr>
      <a:lvl8pPr marL="1828754" algn="l" rtl="0" eaLnBrk="1" fontAlgn="base" hangingPunct="1">
        <a:spcBef>
          <a:spcPct val="0"/>
        </a:spcBef>
        <a:spcAft>
          <a:spcPct val="0"/>
        </a:spcAft>
        <a:defRPr sz="2667" b="1">
          <a:solidFill>
            <a:schemeClr val="tx1"/>
          </a:solidFill>
          <a:latin typeface="Arial (Headings)"/>
        </a:defRPr>
      </a:lvl8pPr>
      <a:lvl9pPr marL="2438339" algn="l" rtl="0" eaLnBrk="1" fontAlgn="base" hangingPunct="1">
        <a:spcBef>
          <a:spcPct val="0"/>
        </a:spcBef>
        <a:spcAft>
          <a:spcPct val="0"/>
        </a:spcAft>
        <a:defRPr sz="2667" b="1">
          <a:solidFill>
            <a:schemeClr val="tx1"/>
          </a:solidFill>
          <a:latin typeface="Arial (Headings)"/>
        </a:defRPr>
      </a:lvl9pPr>
    </p:titleStyle>
    <p:bodyStyle>
      <a:lvl1pPr marL="457189" indent="-457189" algn="l" rtl="0" eaLnBrk="0" fontAlgn="base" hangingPunct="0">
        <a:spcBef>
          <a:spcPct val="20000"/>
        </a:spcBef>
        <a:spcAft>
          <a:spcPct val="0"/>
        </a:spcAft>
        <a:buClr>
          <a:schemeClr val="accent1"/>
        </a:buClr>
        <a:buFont typeface="Arial" pitchFamily="34" charset="0"/>
        <a:buChar char="•"/>
        <a:defRPr sz="26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itchFamily="34" charset="0"/>
        <a:buChar char="–"/>
        <a:defRPr sz="21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itchFamily="34" charset="0"/>
        <a:buChar char="•"/>
        <a:defRPr sz="1867"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3276518" indent="-228594"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95600" y="5290310"/>
            <a:ext cx="3134017" cy="983489"/>
          </a:xfrm>
          <a:prstGeom prst="rect">
            <a:avLst/>
          </a:prstGeom>
        </p:spPr>
      </p:pic>
      <p:pic>
        <p:nvPicPr>
          <p:cNvPr id="5" name="Picture 4">
            <a:extLst>
              <a:ext uri="{FF2B5EF4-FFF2-40B4-BE49-F238E27FC236}">
                <a16:creationId xmlns:a16="http://schemas.microsoft.com/office/drawing/2014/main" id="{A6F5E551-E50C-4BEA-BA4A-A7BF369A5D3A}"/>
              </a:ext>
            </a:extLst>
          </p:cNvPr>
          <p:cNvPicPr>
            <a:picLocks noChangeAspect="1"/>
          </p:cNvPicPr>
          <p:nvPr userDrawn="1"/>
        </p:nvPicPr>
        <p:blipFill>
          <a:blip r:embed="rId4"/>
          <a:stretch>
            <a:fillRect/>
          </a:stretch>
        </p:blipFill>
        <p:spPr>
          <a:xfrm>
            <a:off x="0" y="0"/>
            <a:ext cx="12192000" cy="4095750"/>
          </a:xfrm>
          <a:prstGeom prst="rect">
            <a:avLst/>
          </a:prstGeom>
        </p:spPr>
      </p:pic>
    </p:spTree>
    <p:extLst>
      <p:ext uri="{BB962C8B-B14F-4D97-AF65-F5344CB8AC3E}">
        <p14:creationId xmlns:p14="http://schemas.microsoft.com/office/powerpoint/2010/main" val="1837552152"/>
      </p:ext>
    </p:extLst>
  </p:cSld>
  <p:clrMap bg1="lt1" tx1="dk1" bg2="lt2" tx2="dk2" accent1="accent1" accent2="accent2" accent3="accent3" accent4="accent4" accent5="accent5" accent6="accent6" hlink="hlink" folHlink="folHlink"/>
  <p:sldLayoutIdLst>
    <p:sldLayoutId id="2147483768" r:id="rId1"/>
  </p:sldLayoutIdLst>
  <p:hf sldNum="0" hdr="0" ftr="0"/>
  <p:txStyles>
    <p:titleStyle>
      <a:lvl1pPr algn="l" rtl="0" eaLnBrk="0" fontAlgn="base" hangingPunct="0">
        <a:spcBef>
          <a:spcPct val="0"/>
        </a:spcBef>
        <a:spcAft>
          <a:spcPct val="0"/>
        </a:spcAft>
        <a:defRPr sz="2667" b="1" kern="1200">
          <a:solidFill>
            <a:schemeClr val="tx1"/>
          </a:solidFill>
          <a:latin typeface="Arial (Headings)"/>
          <a:ea typeface="+mj-ea"/>
          <a:cs typeface="+mj-cs"/>
        </a:defRPr>
      </a:lvl1pPr>
      <a:lvl2pPr algn="l" rtl="0" eaLnBrk="0" fontAlgn="base" hangingPunct="0">
        <a:spcBef>
          <a:spcPct val="0"/>
        </a:spcBef>
        <a:spcAft>
          <a:spcPct val="0"/>
        </a:spcAft>
        <a:defRPr sz="2667" b="1">
          <a:solidFill>
            <a:schemeClr val="tx1"/>
          </a:solidFill>
          <a:latin typeface="Arial (Headings)"/>
        </a:defRPr>
      </a:lvl2pPr>
      <a:lvl3pPr algn="l" rtl="0" eaLnBrk="0" fontAlgn="base" hangingPunct="0">
        <a:spcBef>
          <a:spcPct val="0"/>
        </a:spcBef>
        <a:spcAft>
          <a:spcPct val="0"/>
        </a:spcAft>
        <a:defRPr sz="2667" b="1">
          <a:solidFill>
            <a:schemeClr val="tx1"/>
          </a:solidFill>
          <a:latin typeface="Arial (Headings)"/>
        </a:defRPr>
      </a:lvl3pPr>
      <a:lvl4pPr algn="l" rtl="0" eaLnBrk="0" fontAlgn="base" hangingPunct="0">
        <a:spcBef>
          <a:spcPct val="0"/>
        </a:spcBef>
        <a:spcAft>
          <a:spcPct val="0"/>
        </a:spcAft>
        <a:defRPr sz="2667" b="1">
          <a:solidFill>
            <a:schemeClr val="tx1"/>
          </a:solidFill>
          <a:latin typeface="Arial (Headings)"/>
        </a:defRPr>
      </a:lvl4pPr>
      <a:lvl5pPr algn="l" rtl="0" eaLnBrk="0" fontAlgn="base" hangingPunct="0">
        <a:spcBef>
          <a:spcPct val="0"/>
        </a:spcBef>
        <a:spcAft>
          <a:spcPct val="0"/>
        </a:spcAft>
        <a:defRPr sz="2667" b="1">
          <a:solidFill>
            <a:schemeClr val="tx1"/>
          </a:solidFill>
          <a:latin typeface="Arial (Headings)"/>
        </a:defRPr>
      </a:lvl5pPr>
      <a:lvl6pPr marL="609585" algn="l" rtl="0" eaLnBrk="1" fontAlgn="base" hangingPunct="1">
        <a:spcBef>
          <a:spcPct val="0"/>
        </a:spcBef>
        <a:spcAft>
          <a:spcPct val="0"/>
        </a:spcAft>
        <a:defRPr sz="2667" b="1">
          <a:solidFill>
            <a:schemeClr val="tx1"/>
          </a:solidFill>
          <a:latin typeface="Arial (Headings)"/>
        </a:defRPr>
      </a:lvl6pPr>
      <a:lvl7pPr marL="1219170" algn="l" rtl="0" eaLnBrk="1" fontAlgn="base" hangingPunct="1">
        <a:spcBef>
          <a:spcPct val="0"/>
        </a:spcBef>
        <a:spcAft>
          <a:spcPct val="0"/>
        </a:spcAft>
        <a:defRPr sz="2667" b="1">
          <a:solidFill>
            <a:schemeClr val="tx1"/>
          </a:solidFill>
          <a:latin typeface="Arial (Headings)"/>
        </a:defRPr>
      </a:lvl7pPr>
      <a:lvl8pPr marL="1828754" algn="l" rtl="0" eaLnBrk="1" fontAlgn="base" hangingPunct="1">
        <a:spcBef>
          <a:spcPct val="0"/>
        </a:spcBef>
        <a:spcAft>
          <a:spcPct val="0"/>
        </a:spcAft>
        <a:defRPr sz="2667" b="1">
          <a:solidFill>
            <a:schemeClr val="tx1"/>
          </a:solidFill>
          <a:latin typeface="Arial (Headings)"/>
        </a:defRPr>
      </a:lvl8pPr>
      <a:lvl9pPr marL="2438339" algn="l" rtl="0" eaLnBrk="1" fontAlgn="base" hangingPunct="1">
        <a:spcBef>
          <a:spcPct val="0"/>
        </a:spcBef>
        <a:spcAft>
          <a:spcPct val="0"/>
        </a:spcAft>
        <a:defRPr sz="2667" b="1">
          <a:solidFill>
            <a:schemeClr val="tx1"/>
          </a:solidFill>
          <a:latin typeface="Arial (Headings)"/>
        </a:defRPr>
      </a:lvl9pPr>
    </p:titleStyle>
    <p:bodyStyle>
      <a:lvl1pPr marL="457189" indent="-457189" algn="l" rtl="0" eaLnBrk="0" fontAlgn="base" hangingPunct="0">
        <a:spcBef>
          <a:spcPct val="20000"/>
        </a:spcBef>
        <a:spcAft>
          <a:spcPct val="0"/>
        </a:spcAft>
        <a:buClr>
          <a:schemeClr val="accent1"/>
        </a:buClr>
        <a:buFont typeface="Arial" pitchFamily="34" charset="0"/>
        <a:buChar char="•"/>
        <a:defRPr sz="26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itchFamily="34" charset="0"/>
        <a:buChar char="–"/>
        <a:defRPr sz="21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itchFamily="34" charset="0"/>
        <a:buChar char="•"/>
        <a:defRPr sz="1867"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3276518" indent="-228594"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95600" y="5290310"/>
            <a:ext cx="3134017" cy="983489"/>
          </a:xfrm>
          <a:prstGeom prst="rect">
            <a:avLst/>
          </a:prstGeom>
        </p:spPr>
      </p:pic>
      <p:pic>
        <p:nvPicPr>
          <p:cNvPr id="5" name="Picture 4">
            <a:extLst>
              <a:ext uri="{FF2B5EF4-FFF2-40B4-BE49-F238E27FC236}">
                <a16:creationId xmlns:a16="http://schemas.microsoft.com/office/drawing/2014/main" id="{CBD8D79E-F7E2-4186-A705-DDE5296866AA}"/>
              </a:ext>
            </a:extLst>
          </p:cNvPr>
          <p:cNvPicPr>
            <a:picLocks noChangeAspect="1"/>
          </p:cNvPicPr>
          <p:nvPr userDrawn="1"/>
        </p:nvPicPr>
        <p:blipFill>
          <a:blip r:embed="rId4"/>
          <a:stretch>
            <a:fillRect/>
          </a:stretch>
        </p:blipFill>
        <p:spPr>
          <a:xfrm>
            <a:off x="0" y="0"/>
            <a:ext cx="12192000" cy="4095750"/>
          </a:xfrm>
          <a:prstGeom prst="rect">
            <a:avLst/>
          </a:prstGeom>
        </p:spPr>
      </p:pic>
    </p:spTree>
    <p:extLst>
      <p:ext uri="{BB962C8B-B14F-4D97-AF65-F5344CB8AC3E}">
        <p14:creationId xmlns:p14="http://schemas.microsoft.com/office/powerpoint/2010/main" val="3415012674"/>
      </p:ext>
    </p:extLst>
  </p:cSld>
  <p:clrMap bg1="lt1" tx1="dk1" bg2="lt2" tx2="dk2" accent1="accent1" accent2="accent2" accent3="accent3" accent4="accent4" accent5="accent5" accent6="accent6" hlink="hlink" folHlink="folHlink"/>
  <p:sldLayoutIdLst>
    <p:sldLayoutId id="2147483774" r:id="rId1"/>
  </p:sldLayoutIdLst>
  <p:hf sldNum="0" hdr="0" ftr="0"/>
  <p:txStyles>
    <p:titleStyle>
      <a:lvl1pPr algn="l" rtl="0" eaLnBrk="0" fontAlgn="base" hangingPunct="0">
        <a:spcBef>
          <a:spcPct val="0"/>
        </a:spcBef>
        <a:spcAft>
          <a:spcPct val="0"/>
        </a:spcAft>
        <a:defRPr sz="2667" b="1" kern="1200">
          <a:solidFill>
            <a:schemeClr val="tx1"/>
          </a:solidFill>
          <a:latin typeface="Arial (Headings)"/>
          <a:ea typeface="+mj-ea"/>
          <a:cs typeface="+mj-cs"/>
        </a:defRPr>
      </a:lvl1pPr>
      <a:lvl2pPr algn="l" rtl="0" eaLnBrk="0" fontAlgn="base" hangingPunct="0">
        <a:spcBef>
          <a:spcPct val="0"/>
        </a:spcBef>
        <a:spcAft>
          <a:spcPct val="0"/>
        </a:spcAft>
        <a:defRPr sz="2667" b="1">
          <a:solidFill>
            <a:schemeClr val="tx1"/>
          </a:solidFill>
          <a:latin typeface="Arial (Headings)"/>
        </a:defRPr>
      </a:lvl2pPr>
      <a:lvl3pPr algn="l" rtl="0" eaLnBrk="0" fontAlgn="base" hangingPunct="0">
        <a:spcBef>
          <a:spcPct val="0"/>
        </a:spcBef>
        <a:spcAft>
          <a:spcPct val="0"/>
        </a:spcAft>
        <a:defRPr sz="2667" b="1">
          <a:solidFill>
            <a:schemeClr val="tx1"/>
          </a:solidFill>
          <a:latin typeface="Arial (Headings)"/>
        </a:defRPr>
      </a:lvl3pPr>
      <a:lvl4pPr algn="l" rtl="0" eaLnBrk="0" fontAlgn="base" hangingPunct="0">
        <a:spcBef>
          <a:spcPct val="0"/>
        </a:spcBef>
        <a:spcAft>
          <a:spcPct val="0"/>
        </a:spcAft>
        <a:defRPr sz="2667" b="1">
          <a:solidFill>
            <a:schemeClr val="tx1"/>
          </a:solidFill>
          <a:latin typeface="Arial (Headings)"/>
        </a:defRPr>
      </a:lvl4pPr>
      <a:lvl5pPr algn="l" rtl="0" eaLnBrk="0" fontAlgn="base" hangingPunct="0">
        <a:spcBef>
          <a:spcPct val="0"/>
        </a:spcBef>
        <a:spcAft>
          <a:spcPct val="0"/>
        </a:spcAft>
        <a:defRPr sz="2667" b="1">
          <a:solidFill>
            <a:schemeClr val="tx1"/>
          </a:solidFill>
          <a:latin typeface="Arial (Headings)"/>
        </a:defRPr>
      </a:lvl5pPr>
      <a:lvl6pPr marL="609585" algn="l" rtl="0" eaLnBrk="1" fontAlgn="base" hangingPunct="1">
        <a:spcBef>
          <a:spcPct val="0"/>
        </a:spcBef>
        <a:spcAft>
          <a:spcPct val="0"/>
        </a:spcAft>
        <a:defRPr sz="2667" b="1">
          <a:solidFill>
            <a:schemeClr val="tx1"/>
          </a:solidFill>
          <a:latin typeface="Arial (Headings)"/>
        </a:defRPr>
      </a:lvl6pPr>
      <a:lvl7pPr marL="1219170" algn="l" rtl="0" eaLnBrk="1" fontAlgn="base" hangingPunct="1">
        <a:spcBef>
          <a:spcPct val="0"/>
        </a:spcBef>
        <a:spcAft>
          <a:spcPct val="0"/>
        </a:spcAft>
        <a:defRPr sz="2667" b="1">
          <a:solidFill>
            <a:schemeClr val="tx1"/>
          </a:solidFill>
          <a:latin typeface="Arial (Headings)"/>
        </a:defRPr>
      </a:lvl7pPr>
      <a:lvl8pPr marL="1828754" algn="l" rtl="0" eaLnBrk="1" fontAlgn="base" hangingPunct="1">
        <a:spcBef>
          <a:spcPct val="0"/>
        </a:spcBef>
        <a:spcAft>
          <a:spcPct val="0"/>
        </a:spcAft>
        <a:defRPr sz="2667" b="1">
          <a:solidFill>
            <a:schemeClr val="tx1"/>
          </a:solidFill>
          <a:latin typeface="Arial (Headings)"/>
        </a:defRPr>
      </a:lvl8pPr>
      <a:lvl9pPr marL="2438339" algn="l" rtl="0" eaLnBrk="1" fontAlgn="base" hangingPunct="1">
        <a:spcBef>
          <a:spcPct val="0"/>
        </a:spcBef>
        <a:spcAft>
          <a:spcPct val="0"/>
        </a:spcAft>
        <a:defRPr sz="2667" b="1">
          <a:solidFill>
            <a:schemeClr val="tx1"/>
          </a:solidFill>
          <a:latin typeface="Arial (Headings)"/>
        </a:defRPr>
      </a:lvl9pPr>
    </p:titleStyle>
    <p:bodyStyle>
      <a:lvl1pPr marL="457189" indent="-457189" algn="l" rtl="0" eaLnBrk="0" fontAlgn="base" hangingPunct="0">
        <a:spcBef>
          <a:spcPct val="20000"/>
        </a:spcBef>
        <a:spcAft>
          <a:spcPct val="0"/>
        </a:spcAft>
        <a:buClr>
          <a:schemeClr val="accent1"/>
        </a:buClr>
        <a:buFont typeface="Arial" pitchFamily="34" charset="0"/>
        <a:buChar char="•"/>
        <a:defRPr sz="26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itchFamily="34" charset="0"/>
        <a:buChar char="–"/>
        <a:defRPr sz="21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itchFamily="34" charset="0"/>
        <a:buChar char="•"/>
        <a:defRPr sz="1867"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3276518" indent="-228594"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95600" y="5290310"/>
            <a:ext cx="3134017" cy="983489"/>
          </a:xfrm>
          <a:prstGeom prst="rect">
            <a:avLst/>
          </a:prstGeom>
        </p:spPr>
      </p:pic>
      <p:pic>
        <p:nvPicPr>
          <p:cNvPr id="4" name="Picture 3">
            <a:extLst>
              <a:ext uri="{FF2B5EF4-FFF2-40B4-BE49-F238E27FC236}">
                <a16:creationId xmlns:a16="http://schemas.microsoft.com/office/drawing/2014/main" id="{4E584B48-63C1-44F4-B030-FEF3E68969A3}"/>
              </a:ext>
            </a:extLst>
          </p:cNvPr>
          <p:cNvPicPr>
            <a:picLocks noChangeAspect="1"/>
          </p:cNvPicPr>
          <p:nvPr userDrawn="1"/>
        </p:nvPicPr>
        <p:blipFill>
          <a:blip r:embed="rId4"/>
          <a:stretch>
            <a:fillRect/>
          </a:stretch>
        </p:blipFill>
        <p:spPr>
          <a:xfrm>
            <a:off x="0" y="0"/>
            <a:ext cx="12192000" cy="4095750"/>
          </a:xfrm>
          <a:prstGeom prst="rect">
            <a:avLst/>
          </a:prstGeom>
        </p:spPr>
      </p:pic>
    </p:spTree>
    <p:extLst>
      <p:ext uri="{BB962C8B-B14F-4D97-AF65-F5344CB8AC3E}">
        <p14:creationId xmlns:p14="http://schemas.microsoft.com/office/powerpoint/2010/main" val="1259545899"/>
      </p:ext>
    </p:extLst>
  </p:cSld>
  <p:clrMap bg1="lt1" tx1="dk1" bg2="lt2" tx2="dk2" accent1="accent1" accent2="accent2" accent3="accent3" accent4="accent4" accent5="accent5" accent6="accent6" hlink="hlink" folHlink="folHlink"/>
  <p:sldLayoutIdLst>
    <p:sldLayoutId id="2147483776" r:id="rId1"/>
  </p:sldLayoutIdLst>
  <p:hf sldNum="0" hdr="0" ftr="0"/>
  <p:txStyles>
    <p:titleStyle>
      <a:lvl1pPr algn="l" rtl="0" eaLnBrk="0" fontAlgn="base" hangingPunct="0">
        <a:spcBef>
          <a:spcPct val="0"/>
        </a:spcBef>
        <a:spcAft>
          <a:spcPct val="0"/>
        </a:spcAft>
        <a:defRPr sz="2667" b="1" kern="1200">
          <a:solidFill>
            <a:schemeClr val="tx1"/>
          </a:solidFill>
          <a:latin typeface="Arial (Headings)"/>
          <a:ea typeface="+mj-ea"/>
          <a:cs typeface="+mj-cs"/>
        </a:defRPr>
      </a:lvl1pPr>
      <a:lvl2pPr algn="l" rtl="0" eaLnBrk="0" fontAlgn="base" hangingPunct="0">
        <a:spcBef>
          <a:spcPct val="0"/>
        </a:spcBef>
        <a:spcAft>
          <a:spcPct val="0"/>
        </a:spcAft>
        <a:defRPr sz="2667" b="1">
          <a:solidFill>
            <a:schemeClr val="tx1"/>
          </a:solidFill>
          <a:latin typeface="Arial (Headings)"/>
        </a:defRPr>
      </a:lvl2pPr>
      <a:lvl3pPr algn="l" rtl="0" eaLnBrk="0" fontAlgn="base" hangingPunct="0">
        <a:spcBef>
          <a:spcPct val="0"/>
        </a:spcBef>
        <a:spcAft>
          <a:spcPct val="0"/>
        </a:spcAft>
        <a:defRPr sz="2667" b="1">
          <a:solidFill>
            <a:schemeClr val="tx1"/>
          </a:solidFill>
          <a:latin typeface="Arial (Headings)"/>
        </a:defRPr>
      </a:lvl3pPr>
      <a:lvl4pPr algn="l" rtl="0" eaLnBrk="0" fontAlgn="base" hangingPunct="0">
        <a:spcBef>
          <a:spcPct val="0"/>
        </a:spcBef>
        <a:spcAft>
          <a:spcPct val="0"/>
        </a:spcAft>
        <a:defRPr sz="2667" b="1">
          <a:solidFill>
            <a:schemeClr val="tx1"/>
          </a:solidFill>
          <a:latin typeface="Arial (Headings)"/>
        </a:defRPr>
      </a:lvl4pPr>
      <a:lvl5pPr algn="l" rtl="0" eaLnBrk="0" fontAlgn="base" hangingPunct="0">
        <a:spcBef>
          <a:spcPct val="0"/>
        </a:spcBef>
        <a:spcAft>
          <a:spcPct val="0"/>
        </a:spcAft>
        <a:defRPr sz="2667" b="1">
          <a:solidFill>
            <a:schemeClr val="tx1"/>
          </a:solidFill>
          <a:latin typeface="Arial (Headings)"/>
        </a:defRPr>
      </a:lvl5pPr>
      <a:lvl6pPr marL="609585" algn="l" rtl="0" eaLnBrk="1" fontAlgn="base" hangingPunct="1">
        <a:spcBef>
          <a:spcPct val="0"/>
        </a:spcBef>
        <a:spcAft>
          <a:spcPct val="0"/>
        </a:spcAft>
        <a:defRPr sz="2667" b="1">
          <a:solidFill>
            <a:schemeClr val="tx1"/>
          </a:solidFill>
          <a:latin typeface="Arial (Headings)"/>
        </a:defRPr>
      </a:lvl6pPr>
      <a:lvl7pPr marL="1219170" algn="l" rtl="0" eaLnBrk="1" fontAlgn="base" hangingPunct="1">
        <a:spcBef>
          <a:spcPct val="0"/>
        </a:spcBef>
        <a:spcAft>
          <a:spcPct val="0"/>
        </a:spcAft>
        <a:defRPr sz="2667" b="1">
          <a:solidFill>
            <a:schemeClr val="tx1"/>
          </a:solidFill>
          <a:latin typeface="Arial (Headings)"/>
        </a:defRPr>
      </a:lvl7pPr>
      <a:lvl8pPr marL="1828754" algn="l" rtl="0" eaLnBrk="1" fontAlgn="base" hangingPunct="1">
        <a:spcBef>
          <a:spcPct val="0"/>
        </a:spcBef>
        <a:spcAft>
          <a:spcPct val="0"/>
        </a:spcAft>
        <a:defRPr sz="2667" b="1">
          <a:solidFill>
            <a:schemeClr val="tx1"/>
          </a:solidFill>
          <a:latin typeface="Arial (Headings)"/>
        </a:defRPr>
      </a:lvl8pPr>
      <a:lvl9pPr marL="2438339" algn="l" rtl="0" eaLnBrk="1" fontAlgn="base" hangingPunct="1">
        <a:spcBef>
          <a:spcPct val="0"/>
        </a:spcBef>
        <a:spcAft>
          <a:spcPct val="0"/>
        </a:spcAft>
        <a:defRPr sz="2667" b="1">
          <a:solidFill>
            <a:schemeClr val="tx1"/>
          </a:solidFill>
          <a:latin typeface="Arial (Headings)"/>
        </a:defRPr>
      </a:lvl9pPr>
    </p:titleStyle>
    <p:bodyStyle>
      <a:lvl1pPr marL="457189" indent="-457189" algn="l" rtl="0" eaLnBrk="0" fontAlgn="base" hangingPunct="0">
        <a:spcBef>
          <a:spcPct val="20000"/>
        </a:spcBef>
        <a:spcAft>
          <a:spcPct val="0"/>
        </a:spcAft>
        <a:buClr>
          <a:schemeClr val="accent1"/>
        </a:buClr>
        <a:buFont typeface="Arial" pitchFamily="34" charset="0"/>
        <a:buChar char="•"/>
        <a:defRPr sz="26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itchFamily="34" charset="0"/>
        <a:buChar char="–"/>
        <a:defRPr sz="21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itchFamily="34" charset="0"/>
        <a:buChar char="•"/>
        <a:defRPr sz="1867"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3276518" indent="-228594"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95600" y="5290310"/>
            <a:ext cx="3134017" cy="983489"/>
          </a:xfrm>
          <a:prstGeom prst="rect">
            <a:avLst/>
          </a:prstGeom>
        </p:spPr>
      </p:pic>
      <p:pic>
        <p:nvPicPr>
          <p:cNvPr id="5" name="Picture 4">
            <a:extLst>
              <a:ext uri="{FF2B5EF4-FFF2-40B4-BE49-F238E27FC236}">
                <a16:creationId xmlns:a16="http://schemas.microsoft.com/office/drawing/2014/main" id="{41FD7391-B515-4C67-9D26-9742440A10D3}"/>
              </a:ext>
            </a:extLst>
          </p:cNvPr>
          <p:cNvPicPr>
            <a:picLocks noChangeAspect="1"/>
          </p:cNvPicPr>
          <p:nvPr userDrawn="1"/>
        </p:nvPicPr>
        <p:blipFill>
          <a:blip r:embed="rId4"/>
          <a:stretch>
            <a:fillRect/>
          </a:stretch>
        </p:blipFill>
        <p:spPr>
          <a:xfrm>
            <a:off x="0" y="0"/>
            <a:ext cx="12192000" cy="4095750"/>
          </a:xfrm>
          <a:prstGeom prst="rect">
            <a:avLst/>
          </a:prstGeom>
        </p:spPr>
      </p:pic>
    </p:spTree>
    <p:extLst>
      <p:ext uri="{BB962C8B-B14F-4D97-AF65-F5344CB8AC3E}">
        <p14:creationId xmlns:p14="http://schemas.microsoft.com/office/powerpoint/2010/main" val="2847308496"/>
      </p:ext>
    </p:extLst>
  </p:cSld>
  <p:clrMap bg1="lt1" tx1="dk1" bg2="lt2" tx2="dk2" accent1="accent1" accent2="accent2" accent3="accent3" accent4="accent4" accent5="accent5" accent6="accent6" hlink="hlink" folHlink="folHlink"/>
  <p:sldLayoutIdLst>
    <p:sldLayoutId id="2147483788" r:id="rId1"/>
  </p:sldLayoutIdLst>
  <p:hf sldNum="0" hdr="0" ftr="0"/>
  <p:txStyles>
    <p:titleStyle>
      <a:lvl1pPr algn="l" rtl="0" eaLnBrk="0" fontAlgn="base" hangingPunct="0">
        <a:spcBef>
          <a:spcPct val="0"/>
        </a:spcBef>
        <a:spcAft>
          <a:spcPct val="0"/>
        </a:spcAft>
        <a:defRPr sz="2667" b="1" kern="1200">
          <a:solidFill>
            <a:schemeClr val="tx1"/>
          </a:solidFill>
          <a:latin typeface="Arial (Headings)"/>
          <a:ea typeface="+mj-ea"/>
          <a:cs typeface="+mj-cs"/>
        </a:defRPr>
      </a:lvl1pPr>
      <a:lvl2pPr algn="l" rtl="0" eaLnBrk="0" fontAlgn="base" hangingPunct="0">
        <a:spcBef>
          <a:spcPct val="0"/>
        </a:spcBef>
        <a:spcAft>
          <a:spcPct val="0"/>
        </a:spcAft>
        <a:defRPr sz="2667" b="1">
          <a:solidFill>
            <a:schemeClr val="tx1"/>
          </a:solidFill>
          <a:latin typeface="Arial (Headings)"/>
        </a:defRPr>
      </a:lvl2pPr>
      <a:lvl3pPr algn="l" rtl="0" eaLnBrk="0" fontAlgn="base" hangingPunct="0">
        <a:spcBef>
          <a:spcPct val="0"/>
        </a:spcBef>
        <a:spcAft>
          <a:spcPct val="0"/>
        </a:spcAft>
        <a:defRPr sz="2667" b="1">
          <a:solidFill>
            <a:schemeClr val="tx1"/>
          </a:solidFill>
          <a:latin typeface="Arial (Headings)"/>
        </a:defRPr>
      </a:lvl3pPr>
      <a:lvl4pPr algn="l" rtl="0" eaLnBrk="0" fontAlgn="base" hangingPunct="0">
        <a:spcBef>
          <a:spcPct val="0"/>
        </a:spcBef>
        <a:spcAft>
          <a:spcPct val="0"/>
        </a:spcAft>
        <a:defRPr sz="2667" b="1">
          <a:solidFill>
            <a:schemeClr val="tx1"/>
          </a:solidFill>
          <a:latin typeface="Arial (Headings)"/>
        </a:defRPr>
      </a:lvl4pPr>
      <a:lvl5pPr algn="l" rtl="0" eaLnBrk="0" fontAlgn="base" hangingPunct="0">
        <a:spcBef>
          <a:spcPct val="0"/>
        </a:spcBef>
        <a:spcAft>
          <a:spcPct val="0"/>
        </a:spcAft>
        <a:defRPr sz="2667" b="1">
          <a:solidFill>
            <a:schemeClr val="tx1"/>
          </a:solidFill>
          <a:latin typeface="Arial (Headings)"/>
        </a:defRPr>
      </a:lvl5pPr>
      <a:lvl6pPr marL="609585" algn="l" rtl="0" eaLnBrk="1" fontAlgn="base" hangingPunct="1">
        <a:spcBef>
          <a:spcPct val="0"/>
        </a:spcBef>
        <a:spcAft>
          <a:spcPct val="0"/>
        </a:spcAft>
        <a:defRPr sz="2667" b="1">
          <a:solidFill>
            <a:schemeClr val="tx1"/>
          </a:solidFill>
          <a:latin typeface="Arial (Headings)"/>
        </a:defRPr>
      </a:lvl6pPr>
      <a:lvl7pPr marL="1219170" algn="l" rtl="0" eaLnBrk="1" fontAlgn="base" hangingPunct="1">
        <a:spcBef>
          <a:spcPct val="0"/>
        </a:spcBef>
        <a:spcAft>
          <a:spcPct val="0"/>
        </a:spcAft>
        <a:defRPr sz="2667" b="1">
          <a:solidFill>
            <a:schemeClr val="tx1"/>
          </a:solidFill>
          <a:latin typeface="Arial (Headings)"/>
        </a:defRPr>
      </a:lvl7pPr>
      <a:lvl8pPr marL="1828754" algn="l" rtl="0" eaLnBrk="1" fontAlgn="base" hangingPunct="1">
        <a:spcBef>
          <a:spcPct val="0"/>
        </a:spcBef>
        <a:spcAft>
          <a:spcPct val="0"/>
        </a:spcAft>
        <a:defRPr sz="2667" b="1">
          <a:solidFill>
            <a:schemeClr val="tx1"/>
          </a:solidFill>
          <a:latin typeface="Arial (Headings)"/>
        </a:defRPr>
      </a:lvl8pPr>
      <a:lvl9pPr marL="2438339" algn="l" rtl="0" eaLnBrk="1" fontAlgn="base" hangingPunct="1">
        <a:spcBef>
          <a:spcPct val="0"/>
        </a:spcBef>
        <a:spcAft>
          <a:spcPct val="0"/>
        </a:spcAft>
        <a:defRPr sz="2667" b="1">
          <a:solidFill>
            <a:schemeClr val="tx1"/>
          </a:solidFill>
          <a:latin typeface="Arial (Headings)"/>
        </a:defRPr>
      </a:lvl9pPr>
    </p:titleStyle>
    <p:bodyStyle>
      <a:lvl1pPr marL="457189" indent="-457189" algn="l" rtl="0" eaLnBrk="0" fontAlgn="base" hangingPunct="0">
        <a:spcBef>
          <a:spcPct val="20000"/>
        </a:spcBef>
        <a:spcAft>
          <a:spcPct val="0"/>
        </a:spcAft>
        <a:buClr>
          <a:schemeClr val="accent1"/>
        </a:buClr>
        <a:buFont typeface="Arial" pitchFamily="34" charset="0"/>
        <a:buChar char="•"/>
        <a:defRPr sz="26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itchFamily="34" charset="0"/>
        <a:buChar char="–"/>
        <a:defRPr sz="21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itchFamily="34" charset="0"/>
        <a:buChar char="•"/>
        <a:defRPr sz="1867"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3276518" indent="-228594"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61CE042-17D1-4547-828A-2D572EFECE8E}"/>
              </a:ext>
            </a:extLst>
          </p:cNvPr>
          <p:cNvSpPr>
            <a:spLocks noGrp="1"/>
          </p:cNvSpPr>
          <p:nvPr>
            <p:ph type="ctrTitle"/>
          </p:nvPr>
        </p:nvSpPr>
        <p:spPr>
          <a:xfrm>
            <a:off x="762000" y="5853113"/>
            <a:ext cx="7086600" cy="800100"/>
          </a:xfrm>
          <a:prstGeom prst="rect">
            <a:avLst/>
          </a:prstGeom>
        </p:spPr>
        <p:txBody>
          <a:bodyPr>
            <a:normAutofit/>
          </a:bodyPr>
          <a:lstStyle/>
          <a:p>
            <a:r>
              <a:rPr lang="en-US" sz="3200" dirty="0"/>
              <a:t>Kunal Sen, UNU-WIDER</a:t>
            </a:r>
            <a:endParaRPr lang="en-FI" sz="3200" dirty="0"/>
          </a:p>
        </p:txBody>
      </p:sp>
      <p:sp>
        <p:nvSpPr>
          <p:cNvPr id="19" name="Subtitle 18">
            <a:extLst>
              <a:ext uri="{FF2B5EF4-FFF2-40B4-BE49-F238E27FC236}">
                <a16:creationId xmlns:a16="http://schemas.microsoft.com/office/drawing/2014/main" id="{443502CA-C77F-4D12-973D-655C296346E8}"/>
              </a:ext>
            </a:extLst>
          </p:cNvPr>
          <p:cNvSpPr>
            <a:spLocks noGrp="1"/>
          </p:cNvSpPr>
          <p:nvPr>
            <p:ph type="subTitle" idx="1"/>
          </p:nvPr>
        </p:nvSpPr>
        <p:spPr>
          <a:xfrm>
            <a:off x="761999" y="4416425"/>
            <a:ext cx="9510713" cy="460375"/>
          </a:xfrm>
          <a:prstGeom prst="rect">
            <a:avLst/>
          </a:prstGeom>
        </p:spPr>
        <p:txBody>
          <a:bodyPr>
            <a:noAutofit/>
          </a:bodyPr>
          <a:lstStyle/>
          <a:p>
            <a:r>
              <a:rPr lang="en-GB" sz="4000" b="1" dirty="0">
                <a:solidFill>
                  <a:srgbClr val="FF0000"/>
                </a:solidFill>
              </a:rPr>
              <a:t>COVID-19 and Subnational State Capacity in India</a:t>
            </a:r>
            <a:endParaRPr lang="en-FI" sz="4000" b="1" dirty="0">
              <a:solidFill>
                <a:srgbClr val="FF0000"/>
              </a:solidFill>
            </a:endParaRPr>
          </a:p>
        </p:txBody>
      </p:sp>
    </p:spTree>
    <p:extLst>
      <p:ext uri="{BB962C8B-B14F-4D97-AF65-F5344CB8AC3E}">
        <p14:creationId xmlns:p14="http://schemas.microsoft.com/office/powerpoint/2010/main" val="918554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56E3B8-4166-75CF-3BD5-6FCF46BCCEDF}"/>
              </a:ext>
            </a:extLst>
          </p:cNvPr>
          <p:cNvSpPr>
            <a:spLocks noGrp="1"/>
          </p:cNvSpPr>
          <p:nvPr>
            <p:ph type="title"/>
          </p:nvPr>
        </p:nvSpPr>
        <p:spPr/>
        <p:txBody>
          <a:bodyPr/>
          <a:lstStyle/>
          <a:p>
            <a:r>
              <a:rPr lang="en-GB" dirty="0"/>
              <a:t>The trajectory of COVID-19 in India</a:t>
            </a:r>
          </a:p>
        </p:txBody>
      </p:sp>
      <p:sp>
        <p:nvSpPr>
          <p:cNvPr id="6" name="Content Placeholder 5">
            <a:extLst>
              <a:ext uri="{FF2B5EF4-FFF2-40B4-BE49-F238E27FC236}">
                <a16:creationId xmlns:a16="http://schemas.microsoft.com/office/drawing/2014/main" id="{EF50C52E-52E3-17F8-590D-D061C239E9F3}"/>
              </a:ext>
            </a:extLst>
          </p:cNvPr>
          <p:cNvSpPr>
            <a:spLocks noGrp="1"/>
          </p:cNvSpPr>
          <p:nvPr>
            <p:ph sz="half" idx="1"/>
          </p:nvPr>
        </p:nvSpPr>
        <p:spPr/>
        <p:txBody>
          <a:bodyPr/>
          <a:lstStyle/>
          <a:p>
            <a:endParaRPr lang="en-GB"/>
          </a:p>
        </p:txBody>
      </p:sp>
      <p:pic>
        <p:nvPicPr>
          <p:cNvPr id="5" name="Picture 4" descr="COVID-19 cases and deaths ">
            <a:extLst>
              <a:ext uri="{FF2B5EF4-FFF2-40B4-BE49-F238E27FC236}">
                <a16:creationId xmlns:a16="http://schemas.microsoft.com/office/drawing/2014/main" id="{35F9FBCD-A977-40A3-CDC6-50B93A57A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1417638"/>
            <a:ext cx="10287000" cy="5440361"/>
          </a:xfrm>
          <a:prstGeom prst="rect">
            <a:avLst/>
          </a:prstGeom>
        </p:spPr>
      </p:pic>
    </p:spTree>
    <p:extLst>
      <p:ext uri="{BB962C8B-B14F-4D97-AF65-F5344CB8AC3E}">
        <p14:creationId xmlns:p14="http://schemas.microsoft.com/office/powerpoint/2010/main" val="3999264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FFF4F4-A9A6-2118-65B1-EE23A896E38A}"/>
              </a:ext>
            </a:extLst>
          </p:cNvPr>
          <p:cNvSpPr>
            <a:spLocks noGrp="1"/>
          </p:cNvSpPr>
          <p:nvPr>
            <p:ph type="title"/>
          </p:nvPr>
        </p:nvSpPr>
        <p:spPr/>
        <p:txBody>
          <a:bodyPr/>
          <a:lstStyle/>
          <a:p>
            <a:r>
              <a:rPr lang="en-GB" dirty="0"/>
              <a:t>The First COVID-19 Wave in India</a:t>
            </a:r>
          </a:p>
        </p:txBody>
      </p:sp>
      <p:pic>
        <p:nvPicPr>
          <p:cNvPr id="5" name="Content Placeholder 4" descr="Cases and deaths by state (Wave 1)">
            <a:extLst>
              <a:ext uri="{FF2B5EF4-FFF2-40B4-BE49-F238E27FC236}">
                <a16:creationId xmlns:a16="http://schemas.microsoft.com/office/drawing/2014/main" id="{848D2D78-C8C3-0289-26B4-69DB8020F2B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00679" y="1600200"/>
            <a:ext cx="6790642" cy="4525963"/>
          </a:xfrm>
        </p:spPr>
      </p:pic>
    </p:spTree>
    <p:extLst>
      <p:ext uri="{BB962C8B-B14F-4D97-AF65-F5344CB8AC3E}">
        <p14:creationId xmlns:p14="http://schemas.microsoft.com/office/powerpoint/2010/main" val="1314208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4B2FB7-C54C-36C9-5BC8-9D086AEC2BD3}"/>
              </a:ext>
            </a:extLst>
          </p:cNvPr>
          <p:cNvSpPr>
            <a:spLocks noGrp="1"/>
          </p:cNvSpPr>
          <p:nvPr>
            <p:ph type="title"/>
          </p:nvPr>
        </p:nvSpPr>
        <p:spPr/>
        <p:txBody>
          <a:bodyPr/>
          <a:lstStyle/>
          <a:p>
            <a:r>
              <a:rPr lang="en-GB" dirty="0"/>
              <a:t>The Second COVID-19 Wave in India</a:t>
            </a:r>
          </a:p>
        </p:txBody>
      </p:sp>
      <p:pic>
        <p:nvPicPr>
          <p:cNvPr id="5" name="Content Placeholder 4" descr="Cases and deaths by state (Wave 2)">
            <a:extLst>
              <a:ext uri="{FF2B5EF4-FFF2-40B4-BE49-F238E27FC236}">
                <a16:creationId xmlns:a16="http://schemas.microsoft.com/office/drawing/2014/main" id="{F7960205-41AE-A5B1-4D9D-7A5EB1978DD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00679" y="1600200"/>
            <a:ext cx="6790642" cy="4525963"/>
          </a:xfrm>
        </p:spPr>
      </p:pic>
    </p:spTree>
    <p:extLst>
      <p:ext uri="{BB962C8B-B14F-4D97-AF65-F5344CB8AC3E}">
        <p14:creationId xmlns:p14="http://schemas.microsoft.com/office/powerpoint/2010/main" val="2585250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B6174-47ED-639D-D418-C3EF3A038F97}"/>
              </a:ext>
            </a:extLst>
          </p:cNvPr>
          <p:cNvSpPr>
            <a:spLocks noGrp="1"/>
          </p:cNvSpPr>
          <p:nvPr>
            <p:ph type="title"/>
          </p:nvPr>
        </p:nvSpPr>
        <p:spPr/>
        <p:txBody>
          <a:bodyPr/>
          <a:lstStyle/>
          <a:p>
            <a:endParaRPr lang="en-US"/>
          </a:p>
        </p:txBody>
      </p:sp>
      <p:pic>
        <p:nvPicPr>
          <p:cNvPr id="5" name="Content Placeholder 4" descr="Chart&#10;&#10;Description automatically generated">
            <a:extLst>
              <a:ext uri="{FF2B5EF4-FFF2-40B4-BE49-F238E27FC236}">
                <a16:creationId xmlns:a16="http://schemas.microsoft.com/office/drawing/2014/main" id="{A0651AF3-4662-8346-2153-D2E4FD0781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6591" y="258417"/>
            <a:ext cx="10962861" cy="6092333"/>
          </a:xfrm>
        </p:spPr>
      </p:pic>
    </p:spTree>
    <p:extLst>
      <p:ext uri="{BB962C8B-B14F-4D97-AF65-F5344CB8AC3E}">
        <p14:creationId xmlns:p14="http://schemas.microsoft.com/office/powerpoint/2010/main" val="4003101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DFBBA-C4DC-BF8B-B2E7-AB71E907798E}"/>
              </a:ext>
            </a:extLst>
          </p:cNvPr>
          <p:cNvSpPr>
            <a:spLocks noGrp="1"/>
          </p:cNvSpPr>
          <p:nvPr>
            <p:ph type="title"/>
          </p:nvPr>
        </p:nvSpPr>
        <p:spPr/>
        <p:txBody>
          <a:bodyPr/>
          <a:lstStyle/>
          <a:p>
            <a:endParaRPr lang="en-US"/>
          </a:p>
        </p:txBody>
      </p:sp>
      <p:pic>
        <p:nvPicPr>
          <p:cNvPr id="5" name="Content Placeholder 4" descr="Chart, scatter chart&#10;&#10;Description automatically generated">
            <a:extLst>
              <a:ext uri="{FF2B5EF4-FFF2-40B4-BE49-F238E27FC236}">
                <a16:creationId xmlns:a16="http://schemas.microsoft.com/office/drawing/2014/main" id="{060039E9-EB2B-E5E9-FEBC-7ABC72E382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3827" y="129833"/>
            <a:ext cx="11308723" cy="6363042"/>
          </a:xfrm>
        </p:spPr>
      </p:pic>
    </p:spTree>
    <p:extLst>
      <p:ext uri="{BB962C8B-B14F-4D97-AF65-F5344CB8AC3E}">
        <p14:creationId xmlns:p14="http://schemas.microsoft.com/office/powerpoint/2010/main" val="3725089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3DE5EC-53A9-8C5E-419B-CD64AD7B71B1}"/>
              </a:ext>
            </a:extLst>
          </p:cNvPr>
          <p:cNvSpPr txBox="1"/>
          <p:nvPr/>
        </p:nvSpPr>
        <p:spPr>
          <a:xfrm>
            <a:off x="544945" y="2375533"/>
            <a:ext cx="11545455" cy="3176575"/>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ourier New" panose="02070309020205020404" pitchFamily="49" charset="0"/>
                <a:ea typeface="Calibri" panose="020F0502020204030204" pitchFamily="34" charset="0"/>
                <a:cs typeface="Times New Roman" panose="02020603050405020304" pitchFamily="18" charset="0"/>
              </a:rPr>
              <a:t> state 	| Log GSDP PC    CASES  </a:t>
            </a:r>
            <a:r>
              <a:rPr lang="en-US" sz="1800" dirty="0" err="1">
                <a:effectLst/>
                <a:latin typeface="Courier New" panose="02070309020205020404" pitchFamily="49" charset="0"/>
                <a:ea typeface="Calibri" panose="020F0502020204030204" pitchFamily="34" charset="0"/>
                <a:cs typeface="Times New Roman" panose="02020603050405020304" pitchFamily="18" charset="0"/>
              </a:rPr>
              <a:t>CASES</a:t>
            </a:r>
            <a:r>
              <a:rPr lang="en-US" sz="1800" dirty="0">
                <a:effectLst/>
                <a:latin typeface="Courier New" panose="02070309020205020404" pitchFamily="49" charset="0"/>
                <a:ea typeface="Calibri" panose="020F0502020204030204" pitchFamily="34" charset="0"/>
                <a:cs typeface="Times New Roman" panose="02020603050405020304" pitchFamily="18" charset="0"/>
              </a:rPr>
              <a:t> 100K      Deaths    </a:t>
            </a:r>
            <a:r>
              <a:rPr lang="en-US" sz="1800" dirty="0" err="1">
                <a:effectLst/>
                <a:latin typeface="Courier New" panose="02070309020205020404" pitchFamily="49" charset="0"/>
                <a:ea typeface="Calibri" panose="020F0502020204030204" pitchFamily="34" charset="0"/>
                <a:cs typeface="Times New Roman" panose="02020603050405020304" pitchFamily="18" charset="0"/>
              </a:rPr>
              <a:t>Deaths</a:t>
            </a:r>
            <a:r>
              <a:rPr lang="en-US" sz="1800" dirty="0">
                <a:effectLst/>
                <a:latin typeface="Courier New" panose="02070309020205020404" pitchFamily="49" charset="0"/>
                <a:ea typeface="Calibri" panose="020F0502020204030204" pitchFamily="34" charset="0"/>
                <a:cs typeface="Times New Roman" panose="02020603050405020304" pitchFamily="18" charset="0"/>
              </a:rPr>
              <a:t> 100K   CFR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ourier New" panose="02070309020205020404" pitchFamily="49"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ourier New" panose="02070309020205020404" pitchFamily="49" charset="0"/>
                <a:ea typeface="Calibri" panose="020F0502020204030204" pitchFamily="34" charset="0"/>
                <a:cs typeface="Times New Roman" panose="02020603050405020304" pitchFamily="18" charset="0"/>
              </a:rPr>
              <a:t>       Bihar |  10.44619     726090   598.5804       9661   7.964419   1.330551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ourier New" panose="02070309020205020404" pitchFamily="49" charset="0"/>
                <a:ea typeface="Calibri" panose="020F0502020204030204" pitchFamily="34" charset="0"/>
                <a:cs typeface="Times New Roman" panose="02020603050405020304" pitchFamily="18" charset="0"/>
              </a:rPr>
              <a:t>      Kerala |  12.00283    4961490   14052.43      31514   89.25709   .6351721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ourier New" panose="02070309020205020404" pitchFamily="49" charset="0"/>
                <a:ea typeface="Calibri" panose="020F0502020204030204" pitchFamily="34" charset="0"/>
                <a:cs typeface="Times New Roman" panose="02020603050405020304" pitchFamily="18" charset="0"/>
              </a:rPr>
              <a:t> Maharashtra |  12.06541    6609906    5361.05     140196   113.7078   2.120998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err="1">
                <a:effectLst/>
                <a:latin typeface="Courier New" panose="02070309020205020404" pitchFamily="49" charset="0"/>
                <a:ea typeface="Calibri" panose="020F0502020204030204" pitchFamily="34" charset="0"/>
                <a:cs typeface="Times New Roman" panose="02020603050405020304" pitchFamily="18" charset="0"/>
              </a:rPr>
              <a:t>Uttar_Prad~h</a:t>
            </a:r>
            <a:r>
              <a:rPr lang="en-US" sz="1800" dirty="0">
                <a:effectLst/>
                <a:latin typeface="Courier New" panose="02070309020205020404" pitchFamily="49" charset="0"/>
                <a:ea typeface="Calibri" panose="020F0502020204030204" pitchFamily="34" charset="0"/>
                <a:cs typeface="Times New Roman" panose="02020603050405020304" pitchFamily="18" charset="0"/>
              </a:rPr>
              <a:t> |  10.84457    1710152   750.2542      22900   10.04637   1.339062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dirty="0" err="1">
                <a:effectLst/>
                <a:latin typeface="Courier New" panose="02070309020205020404" pitchFamily="49" charset="0"/>
                <a:ea typeface="Calibri" panose="020F0502020204030204" pitchFamily="34" charset="0"/>
                <a:cs typeface="Times New Roman" panose="02020603050405020304" pitchFamily="18" charset="0"/>
              </a:rPr>
              <a:t>West_Bengal</a:t>
            </a:r>
            <a:r>
              <a:rPr lang="en-US" sz="1800" dirty="0">
                <a:effectLst/>
                <a:latin typeface="Courier New" panose="02070309020205020404" pitchFamily="49" charset="0"/>
                <a:ea typeface="Calibri" panose="020F0502020204030204" pitchFamily="34" charset="0"/>
                <a:cs typeface="Times New Roman" panose="02020603050405020304" pitchFamily="18" charset="0"/>
              </a:rPr>
              <a:t> |  11.28714    1591994   1632.546      19126   19.61319   1.201386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ourier New" panose="02070309020205020404" pitchFamily="49" charset="0"/>
                <a:ea typeface="Calibri" panose="020F0502020204030204" pitchFamily="34" charset="0"/>
                <a:cs typeface="Times New Roman" panose="02020603050405020304" pitchFamily="18" charset="0"/>
              </a:rPr>
              <a:t>-------------+------------------------------------------------------------------</a:t>
            </a:r>
            <a:endParaRPr lang="en-US" dirty="0"/>
          </a:p>
        </p:txBody>
      </p:sp>
      <p:sp>
        <p:nvSpPr>
          <p:cNvPr id="2" name="Title 1">
            <a:extLst>
              <a:ext uri="{FF2B5EF4-FFF2-40B4-BE49-F238E27FC236}">
                <a16:creationId xmlns:a16="http://schemas.microsoft.com/office/drawing/2014/main" id="{F0CBA40E-33A9-6A4F-C733-528406C5E3CB}"/>
              </a:ext>
            </a:extLst>
          </p:cNvPr>
          <p:cNvSpPr>
            <a:spLocks noGrp="1"/>
          </p:cNvSpPr>
          <p:nvPr>
            <p:ph type="title"/>
          </p:nvPr>
        </p:nvSpPr>
        <p:spPr/>
        <p:txBody>
          <a:bodyPr/>
          <a:lstStyle/>
          <a:p>
            <a:r>
              <a:rPr lang="en-GB" dirty="0"/>
              <a:t>Case-Selection of Indian States</a:t>
            </a:r>
          </a:p>
        </p:txBody>
      </p:sp>
      <p:sp>
        <p:nvSpPr>
          <p:cNvPr id="3" name="Content Placeholder 2">
            <a:extLst>
              <a:ext uri="{FF2B5EF4-FFF2-40B4-BE49-F238E27FC236}">
                <a16:creationId xmlns:a16="http://schemas.microsoft.com/office/drawing/2014/main" id="{BDCB1426-0FCB-A3DA-624B-14163B144BBF}"/>
              </a:ext>
            </a:extLst>
          </p:cNvPr>
          <p:cNvSpPr>
            <a:spLocks noGrp="1"/>
          </p:cNvSpPr>
          <p:nvPr>
            <p:ph sz="half" idx="1"/>
          </p:nvPr>
        </p:nvSpPr>
        <p:spPr/>
        <p:txBody>
          <a:bodyPr/>
          <a:lstStyle/>
          <a:p>
            <a:endParaRPr lang="en-GB"/>
          </a:p>
        </p:txBody>
      </p:sp>
    </p:spTree>
    <p:extLst>
      <p:ext uri="{BB962C8B-B14F-4D97-AF65-F5344CB8AC3E}">
        <p14:creationId xmlns:p14="http://schemas.microsoft.com/office/powerpoint/2010/main" val="1185027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BC3E9E-47D9-194F-52FF-751A220366CA}"/>
              </a:ext>
            </a:extLst>
          </p:cNvPr>
          <p:cNvSpPr>
            <a:spLocks noGrp="1"/>
          </p:cNvSpPr>
          <p:nvPr>
            <p:ph type="title"/>
          </p:nvPr>
        </p:nvSpPr>
        <p:spPr/>
        <p:txBody>
          <a:bodyPr>
            <a:normAutofit fontScale="90000"/>
          </a:bodyPr>
          <a:lstStyle/>
          <a:p>
            <a:r>
              <a:rPr lang="en-GB" dirty="0"/>
              <a:t>COVID-19 Cases/Deaths and State Capacity (DAGI, from </a:t>
            </a:r>
            <a:r>
              <a:rPr lang="en-GB" dirty="0" err="1"/>
              <a:t>Mundle</a:t>
            </a:r>
            <a:r>
              <a:rPr lang="en-GB" dirty="0"/>
              <a:t> et al. EPW)</a:t>
            </a:r>
          </a:p>
        </p:txBody>
      </p:sp>
      <p:pic>
        <p:nvPicPr>
          <p:cNvPr id="5" name="Content Placeholder 4" descr="A picture containing chart&#10;&#10;Description automatically generated">
            <a:extLst>
              <a:ext uri="{FF2B5EF4-FFF2-40B4-BE49-F238E27FC236}">
                <a16:creationId xmlns:a16="http://schemas.microsoft.com/office/drawing/2014/main" id="{D09F9FDC-051A-96E4-64CD-C1BB6E69B58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00679" y="1600200"/>
            <a:ext cx="6790642" cy="4525963"/>
          </a:xfrm>
        </p:spPr>
      </p:pic>
    </p:spTree>
    <p:extLst>
      <p:ext uri="{BB962C8B-B14F-4D97-AF65-F5344CB8AC3E}">
        <p14:creationId xmlns:p14="http://schemas.microsoft.com/office/powerpoint/2010/main" val="1442219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6711F1-8CDB-5DF0-2BED-B8A298BE2D63}"/>
              </a:ext>
            </a:extLst>
          </p:cNvPr>
          <p:cNvSpPr>
            <a:spLocks noGrp="1"/>
          </p:cNvSpPr>
          <p:nvPr>
            <p:ph type="title"/>
          </p:nvPr>
        </p:nvSpPr>
        <p:spPr/>
        <p:txBody>
          <a:bodyPr>
            <a:normAutofit fontScale="90000"/>
          </a:bodyPr>
          <a:lstStyle/>
          <a:p>
            <a:r>
              <a:rPr lang="en-GB" dirty="0"/>
              <a:t>Bihar – Avinash Kumar (JNU) and Manish Kumar (U of Delhi)</a:t>
            </a:r>
          </a:p>
        </p:txBody>
      </p:sp>
      <p:sp>
        <p:nvSpPr>
          <p:cNvPr id="6" name="Content Placeholder 5">
            <a:extLst>
              <a:ext uri="{FF2B5EF4-FFF2-40B4-BE49-F238E27FC236}">
                <a16:creationId xmlns:a16="http://schemas.microsoft.com/office/drawing/2014/main" id="{BBA11E07-D70A-E8E1-BC5F-89EA4C02256D}"/>
              </a:ext>
            </a:extLst>
          </p:cNvPr>
          <p:cNvSpPr>
            <a:spLocks noGrp="1"/>
          </p:cNvSpPr>
          <p:nvPr>
            <p:ph sz="half" idx="1"/>
          </p:nvPr>
        </p:nvSpPr>
        <p:spPr/>
        <p:txBody>
          <a:bodyPr>
            <a:normAutofit lnSpcReduction="10000"/>
          </a:bodyPr>
          <a:lstStyle/>
          <a:p>
            <a:r>
              <a:rPr lang="en-GB" dirty="0"/>
              <a:t>Poor level of health preparedness pre-COVID  (26 doctors per million persons compared to all India average of 90). Shortfall in curative and preventive health facilities second largest after UP.</a:t>
            </a:r>
          </a:p>
          <a:p>
            <a:r>
              <a:rPr lang="en-GB" dirty="0"/>
              <a:t>State performed poorly in NPIs.</a:t>
            </a:r>
          </a:p>
          <a:p>
            <a:r>
              <a:rPr lang="en-GB" dirty="0"/>
              <a:t>Massive under-counting of COVID cases and deaths “to suit political interests”</a:t>
            </a:r>
          </a:p>
        </p:txBody>
      </p:sp>
    </p:spTree>
    <p:extLst>
      <p:ext uri="{BB962C8B-B14F-4D97-AF65-F5344CB8AC3E}">
        <p14:creationId xmlns:p14="http://schemas.microsoft.com/office/powerpoint/2010/main" val="1309450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53EDB9-5CFB-80DC-B57A-F484762DB954}"/>
              </a:ext>
            </a:extLst>
          </p:cNvPr>
          <p:cNvSpPr>
            <a:spLocks noGrp="1"/>
          </p:cNvSpPr>
          <p:nvPr>
            <p:ph type="title"/>
          </p:nvPr>
        </p:nvSpPr>
        <p:spPr/>
        <p:txBody>
          <a:bodyPr>
            <a:normAutofit fontScale="90000"/>
          </a:bodyPr>
          <a:lstStyle/>
          <a:p>
            <a:r>
              <a:rPr lang="en-GB" dirty="0"/>
              <a:t>Kerala – Jos Chathukulam and Manasi Joseph (CRM, Kerala)</a:t>
            </a:r>
          </a:p>
        </p:txBody>
      </p:sp>
      <p:sp>
        <p:nvSpPr>
          <p:cNvPr id="6" name="Content Placeholder 5">
            <a:extLst>
              <a:ext uri="{FF2B5EF4-FFF2-40B4-BE49-F238E27FC236}">
                <a16:creationId xmlns:a16="http://schemas.microsoft.com/office/drawing/2014/main" id="{5A1AF204-E64E-42A5-B501-E2BC9E167EA8}"/>
              </a:ext>
            </a:extLst>
          </p:cNvPr>
          <p:cNvSpPr>
            <a:spLocks noGrp="1"/>
          </p:cNvSpPr>
          <p:nvPr>
            <p:ph sz="half" idx="1"/>
          </p:nvPr>
        </p:nvSpPr>
        <p:spPr/>
        <p:txBody>
          <a:bodyPr>
            <a:normAutofit/>
          </a:bodyPr>
          <a:lstStyle/>
          <a:p>
            <a:r>
              <a:rPr lang="en-US" sz="2400" b="0" i="0" u="none" strike="noStrike" baseline="0" dirty="0">
                <a:latin typeface="LMRoman12-Regular"/>
              </a:rPr>
              <a:t>While the Kerala model of managing the pandemic was celebrated during the first wave, the state was significantly more affected in the second wave, raising questions about the Kerala model. </a:t>
            </a:r>
          </a:p>
          <a:p>
            <a:r>
              <a:rPr lang="en-US" sz="2400" dirty="0">
                <a:latin typeface="LMRoman12-Regular"/>
              </a:rPr>
              <a:t>The authors argue that t</a:t>
            </a:r>
            <a:r>
              <a:rPr lang="en-US" sz="2400" b="0" i="0" u="none" strike="noStrike" baseline="0" dirty="0">
                <a:latin typeface="LMRoman12-Regular"/>
              </a:rPr>
              <a:t>he state’s biggest advantages in pandemic response were its robust healthcare system and participatory mode of governance. </a:t>
            </a:r>
          </a:p>
          <a:p>
            <a:r>
              <a:rPr lang="en-US" sz="2400" b="0" i="0" u="none" strike="noStrike" baseline="0" dirty="0">
                <a:latin typeface="LMRoman12-Regular"/>
              </a:rPr>
              <a:t>This in turn created a sort of performance legitimacy for the LDF government. </a:t>
            </a:r>
          </a:p>
          <a:p>
            <a:r>
              <a:rPr lang="en-US" sz="2400" b="0" i="0" u="none" strike="noStrike" baseline="0" dirty="0">
                <a:latin typeface="LMRoman12-Regular"/>
              </a:rPr>
              <a:t>However, even in this context, clientelism and competitive and adversarial politics influenced pandemic management, with major health consequences.</a:t>
            </a:r>
            <a:endParaRPr lang="en-GB" sz="2400" dirty="0"/>
          </a:p>
        </p:txBody>
      </p:sp>
    </p:spTree>
    <p:extLst>
      <p:ext uri="{BB962C8B-B14F-4D97-AF65-F5344CB8AC3E}">
        <p14:creationId xmlns:p14="http://schemas.microsoft.com/office/powerpoint/2010/main" val="289787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53EDB9-5CFB-80DC-B57A-F484762DB954}"/>
              </a:ext>
            </a:extLst>
          </p:cNvPr>
          <p:cNvSpPr>
            <a:spLocks noGrp="1"/>
          </p:cNvSpPr>
          <p:nvPr>
            <p:ph type="title"/>
          </p:nvPr>
        </p:nvSpPr>
        <p:spPr/>
        <p:txBody>
          <a:bodyPr>
            <a:normAutofit fontScale="90000"/>
          </a:bodyPr>
          <a:lstStyle/>
          <a:p>
            <a:r>
              <a:rPr lang="en-GB" dirty="0"/>
              <a:t>Maharashtra – Manish K. Jha (TISS, Mumbai)</a:t>
            </a:r>
          </a:p>
        </p:txBody>
      </p:sp>
      <p:sp>
        <p:nvSpPr>
          <p:cNvPr id="6" name="Content Placeholder 5">
            <a:extLst>
              <a:ext uri="{FF2B5EF4-FFF2-40B4-BE49-F238E27FC236}">
                <a16:creationId xmlns:a16="http://schemas.microsoft.com/office/drawing/2014/main" id="{5A1AF204-E64E-42A5-B501-E2BC9E167EA8}"/>
              </a:ext>
            </a:extLst>
          </p:cNvPr>
          <p:cNvSpPr>
            <a:spLocks noGrp="1"/>
          </p:cNvSpPr>
          <p:nvPr>
            <p:ph sz="half" idx="1"/>
          </p:nvPr>
        </p:nvSpPr>
        <p:spPr/>
        <p:txBody>
          <a:bodyPr/>
          <a:lstStyle/>
          <a:p>
            <a:pPr marL="0" indent="0" algn="l">
              <a:buNone/>
            </a:pPr>
            <a:r>
              <a:rPr lang="en-GB" sz="1800" b="0" i="0" u="none" strike="noStrike" baseline="0" dirty="0">
                <a:latin typeface="LMRoman12-Regular"/>
              </a:rPr>
              <a:t>Socio-economic </a:t>
            </a:r>
            <a:r>
              <a:rPr lang="en-US" sz="1800" b="0" i="0" u="none" strike="noStrike" baseline="0" dirty="0">
                <a:latin typeface="LMRoman12-Regular"/>
              </a:rPr>
              <a:t>and spatial-demographic context are important in understanding why and the severity of the pandemic in Maharashtra. </a:t>
            </a:r>
          </a:p>
          <a:p>
            <a:pPr marL="0" indent="0" algn="l">
              <a:buNone/>
            </a:pPr>
            <a:r>
              <a:rPr lang="en-US" sz="1800" b="0" i="0" u="none" strike="noStrike" baseline="0" dirty="0">
                <a:latin typeface="LMRoman12-Regular"/>
              </a:rPr>
              <a:t>But the situation was also dynamic: the state over time improved its response, from a situation of confusion to an augmentation of infrastructure and a coordinated response. </a:t>
            </a:r>
          </a:p>
          <a:p>
            <a:pPr marL="0" indent="0" algn="l">
              <a:buNone/>
            </a:pPr>
            <a:r>
              <a:rPr lang="en-US" sz="1800" dirty="0">
                <a:latin typeface="LMRoman12-Regular"/>
              </a:rPr>
              <a:t>The Mumbai, Dharavi and Nandurbar Models – emphasis on planning, decentralization and delegation in effective pandemic response. </a:t>
            </a:r>
          </a:p>
          <a:p>
            <a:pPr marL="0" indent="0" algn="l">
              <a:buNone/>
            </a:pPr>
            <a:r>
              <a:rPr lang="en-US" sz="1800" dirty="0">
                <a:latin typeface="LMRoman12-Regular"/>
              </a:rPr>
              <a:t>Local leadership also mattered as also context specific responses.</a:t>
            </a:r>
          </a:p>
          <a:p>
            <a:pPr marL="0" indent="0" algn="l">
              <a:buNone/>
            </a:pPr>
            <a:r>
              <a:rPr lang="en-US" sz="1800" dirty="0">
                <a:latin typeface="LMRoman12-Regular"/>
              </a:rPr>
              <a:t>Problematic </a:t>
            </a:r>
            <a:r>
              <a:rPr lang="en-US" sz="1800" dirty="0" err="1">
                <a:latin typeface="LMRoman12-Regular"/>
              </a:rPr>
              <a:t>centre</a:t>
            </a:r>
            <a:r>
              <a:rPr lang="en-US" sz="1800" dirty="0">
                <a:latin typeface="LMRoman12-Regular"/>
              </a:rPr>
              <a:t>-state relations (e.g. the National Disaster Response Fund).</a:t>
            </a:r>
            <a:endParaRPr lang="en-GB" dirty="0"/>
          </a:p>
        </p:txBody>
      </p:sp>
    </p:spTree>
    <p:extLst>
      <p:ext uri="{BB962C8B-B14F-4D97-AF65-F5344CB8AC3E}">
        <p14:creationId xmlns:p14="http://schemas.microsoft.com/office/powerpoint/2010/main" val="2119284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914790A-7B45-C7F0-A9D7-5D220E386B59}"/>
              </a:ext>
            </a:extLst>
          </p:cNvPr>
          <p:cNvSpPr txBox="1">
            <a:spLocks noGrp="1"/>
          </p:cNvSpPr>
          <p:nvPr>
            <p:ph type="title"/>
          </p:nvPr>
        </p:nvSpPr>
        <p:spPr/>
        <p:txBody>
          <a:bodyPr>
            <a:normAutofit fontScale="90000"/>
          </a:bodyPr>
          <a:lstStyle/>
          <a:p>
            <a:pPr lvl="0"/>
            <a:r>
              <a:rPr lang="en-US" dirty="0"/>
              <a:t>Lecture based on a book project by UNU-WIDER (see https://www.wider.unu.edu)</a:t>
            </a:r>
          </a:p>
        </p:txBody>
      </p:sp>
      <p:sp>
        <p:nvSpPr>
          <p:cNvPr id="3" name="Footer Placeholder 5">
            <a:extLst>
              <a:ext uri="{FF2B5EF4-FFF2-40B4-BE49-F238E27FC236}">
                <a16:creationId xmlns:a16="http://schemas.microsoft.com/office/drawing/2014/main" id="{E1BB92AC-3B69-EA70-DBDD-D4D1BE927FDB}"/>
              </a:ext>
            </a:extLst>
          </p:cNvPr>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898989"/>
                </a:solidFill>
                <a:uFillTx/>
                <a:latin typeface="Calibri"/>
              </a:rPr>
              <a:t>Werker and Sen                                                       Deals and Development</a:t>
            </a:r>
          </a:p>
        </p:txBody>
      </p:sp>
      <p:sp>
        <p:nvSpPr>
          <p:cNvPr id="4" name="Slide Number Placeholder 4">
            <a:extLst>
              <a:ext uri="{FF2B5EF4-FFF2-40B4-BE49-F238E27FC236}">
                <a16:creationId xmlns:a16="http://schemas.microsoft.com/office/drawing/2014/main" id="{1A77788A-E7C6-F988-4AFC-B8896E91FB62}"/>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rm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96BB760-299F-427B-AD1F-188D3B4A5EAE}" type="slidenum">
              <a:rPr lang="en-US" sz="1200" b="0" i="0" u="none" strike="noStrike" kern="1200" cap="none" spc="0" baseline="0">
                <a:solidFill>
                  <a:srgbClr val="898989"/>
                </a:solidFill>
                <a:uFillTx/>
                <a:latin typeface="Calibri"/>
              </a:rPr>
              <a:t>2</a:t>
            </a:fld>
            <a:endParaRPr lang="en-US" sz="1200" b="0" i="0" u="none" strike="noStrike" kern="1200" cap="none" spc="0" baseline="0">
              <a:solidFill>
                <a:srgbClr val="898989"/>
              </a:solidFill>
              <a:uFillTx/>
              <a:latin typeface="Calibri"/>
            </a:endParaRPr>
          </a:p>
        </p:txBody>
      </p:sp>
      <p:sp>
        <p:nvSpPr>
          <p:cNvPr id="5" name="Content Placeholder 3">
            <a:extLst>
              <a:ext uri="{FF2B5EF4-FFF2-40B4-BE49-F238E27FC236}">
                <a16:creationId xmlns:a16="http://schemas.microsoft.com/office/drawing/2014/main" id="{5F02B13B-155F-C7FA-D9EC-8724A7B9BE55}"/>
              </a:ext>
            </a:extLst>
          </p:cNvPr>
          <p:cNvSpPr txBox="1">
            <a:spLocks noGrp="1"/>
          </p:cNvSpPr>
          <p:nvPr>
            <p:ph idx="1"/>
          </p:nvPr>
        </p:nvSpPr>
        <p:spPr>
          <a:xfrm>
            <a:off x="295274" y="1600200"/>
            <a:ext cx="11816129" cy="4800600"/>
          </a:xfrm>
        </p:spPr>
        <p:txBody>
          <a:bodyPr>
            <a:normAutofit/>
          </a:bodyPr>
          <a:lstStyle/>
          <a:p>
            <a:pPr marL="0" lvl="0" indent="0">
              <a:lnSpc>
                <a:spcPct val="80000"/>
              </a:lnSpc>
              <a:buNone/>
            </a:pPr>
            <a:r>
              <a:rPr lang="en-US" sz="4800" dirty="0"/>
              <a:t>Editors: Rachel Gisselquist (Senior Research Fellow, UNU-WIDER) and Anustup Kundu (U of Helsinki) and Kunal Sen (UNU-WIDER)</a:t>
            </a:r>
          </a:p>
          <a:p>
            <a:pPr marL="0" lvl="0" indent="0">
              <a:lnSpc>
                <a:spcPct val="80000"/>
              </a:lnSpc>
              <a:buNone/>
            </a:pPr>
            <a:endParaRPr lang="en-US" sz="4800" dirty="0"/>
          </a:p>
          <a:p>
            <a:pPr marL="0" lvl="0" indent="0">
              <a:lnSpc>
                <a:spcPct val="80000"/>
              </a:lnSpc>
              <a:buNone/>
            </a:pPr>
            <a:endParaRPr lang="en-US" sz="4800" dirty="0"/>
          </a:p>
          <a:p>
            <a:pPr lvl="0">
              <a:lnSpc>
                <a:spcPct val="80000"/>
              </a:lnSpc>
            </a:pPr>
            <a:endParaRPr lang="en-US" sz="2000" dirty="0"/>
          </a:p>
          <a:p>
            <a:pPr lvl="0">
              <a:lnSpc>
                <a:spcPct val="80000"/>
              </a:lnSpc>
            </a:pPr>
            <a:endParaRPr lang="en-US" sz="2000" dirty="0"/>
          </a:p>
        </p:txBody>
      </p:sp>
      <p:pic>
        <p:nvPicPr>
          <p:cNvPr id="7" name="Picture 6">
            <a:extLst>
              <a:ext uri="{FF2B5EF4-FFF2-40B4-BE49-F238E27FC236}">
                <a16:creationId xmlns:a16="http://schemas.microsoft.com/office/drawing/2014/main" id="{5EDF05D3-1BCD-149F-F317-81F04528D7BB}"/>
              </a:ext>
            </a:extLst>
          </p:cNvPr>
          <p:cNvPicPr>
            <a:picLocks noChangeAspect="1"/>
          </p:cNvPicPr>
          <p:nvPr/>
        </p:nvPicPr>
        <p:blipFill>
          <a:blip r:embed="rId2"/>
          <a:stretch>
            <a:fillRect/>
          </a:stretch>
        </p:blipFill>
        <p:spPr>
          <a:xfrm>
            <a:off x="223838" y="3693588"/>
            <a:ext cx="12192000" cy="364277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53EDB9-5CFB-80DC-B57A-F484762DB954}"/>
              </a:ext>
            </a:extLst>
          </p:cNvPr>
          <p:cNvSpPr>
            <a:spLocks noGrp="1"/>
          </p:cNvSpPr>
          <p:nvPr>
            <p:ph type="title"/>
          </p:nvPr>
        </p:nvSpPr>
        <p:spPr/>
        <p:txBody>
          <a:bodyPr>
            <a:normAutofit fontScale="90000"/>
          </a:bodyPr>
          <a:lstStyle/>
          <a:p>
            <a:r>
              <a:rPr lang="en-GB" dirty="0"/>
              <a:t>Uttar Pradesh – Indrajit Roy (U. of York)</a:t>
            </a:r>
          </a:p>
        </p:txBody>
      </p:sp>
      <p:sp>
        <p:nvSpPr>
          <p:cNvPr id="6" name="Content Placeholder 5">
            <a:extLst>
              <a:ext uri="{FF2B5EF4-FFF2-40B4-BE49-F238E27FC236}">
                <a16:creationId xmlns:a16="http://schemas.microsoft.com/office/drawing/2014/main" id="{5A1AF204-E64E-42A5-B501-E2BC9E167EA8}"/>
              </a:ext>
            </a:extLst>
          </p:cNvPr>
          <p:cNvSpPr>
            <a:spLocks noGrp="1"/>
          </p:cNvSpPr>
          <p:nvPr>
            <p:ph sz="half" idx="1"/>
          </p:nvPr>
        </p:nvSpPr>
        <p:spPr/>
        <p:txBody>
          <a:bodyPr>
            <a:normAutofit fontScale="70000" lnSpcReduction="20000"/>
          </a:bodyPr>
          <a:lstStyle/>
          <a:p>
            <a:r>
              <a:rPr lang="en-GB" dirty="0"/>
              <a:t>Pandemic’s impact far worse than reported in official statistics.</a:t>
            </a:r>
          </a:p>
          <a:p>
            <a:r>
              <a:rPr lang="en-GB" dirty="0"/>
              <a:t>To understand the state’s response, Roy argues that one needs to examine the evolution of the social foundations of state capacity in UP since Independence.</a:t>
            </a:r>
          </a:p>
          <a:p>
            <a:r>
              <a:rPr lang="en-GB" dirty="0"/>
              <a:t>From an elitist social coalition till 1989, to an inclusive social coalition till 2017, and more recently, to an ethnic social coalition. </a:t>
            </a:r>
          </a:p>
          <a:p>
            <a:r>
              <a:rPr lang="en-GB" dirty="0"/>
              <a:t>Human development outcomes improved under the inclusive social coalition. </a:t>
            </a:r>
          </a:p>
          <a:p>
            <a:r>
              <a:rPr lang="en-GB" dirty="0"/>
              <a:t>But the state’s majoritarian turn recently led to large-scale Hindu religious festivals being held, which possibly led to rapid spread of the virus. </a:t>
            </a:r>
          </a:p>
        </p:txBody>
      </p:sp>
    </p:spTree>
    <p:extLst>
      <p:ext uri="{BB962C8B-B14F-4D97-AF65-F5344CB8AC3E}">
        <p14:creationId xmlns:p14="http://schemas.microsoft.com/office/powerpoint/2010/main" val="141658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53EDB9-5CFB-80DC-B57A-F484762DB954}"/>
              </a:ext>
            </a:extLst>
          </p:cNvPr>
          <p:cNvSpPr>
            <a:spLocks noGrp="1"/>
          </p:cNvSpPr>
          <p:nvPr>
            <p:ph type="title"/>
          </p:nvPr>
        </p:nvSpPr>
        <p:spPr/>
        <p:txBody>
          <a:bodyPr>
            <a:normAutofit/>
          </a:bodyPr>
          <a:lstStyle/>
          <a:p>
            <a:r>
              <a:rPr lang="en-GB" sz="3200" dirty="0"/>
              <a:t>West Bengal – Zaad Mahmood (Presidency College, Kolkata) and Achin Chakraborty (IDS, Kolkata)</a:t>
            </a:r>
          </a:p>
        </p:txBody>
      </p:sp>
      <p:sp>
        <p:nvSpPr>
          <p:cNvPr id="6" name="Content Placeholder 5">
            <a:extLst>
              <a:ext uri="{FF2B5EF4-FFF2-40B4-BE49-F238E27FC236}">
                <a16:creationId xmlns:a16="http://schemas.microsoft.com/office/drawing/2014/main" id="{5A1AF204-E64E-42A5-B501-E2BC9E167EA8}"/>
              </a:ext>
            </a:extLst>
          </p:cNvPr>
          <p:cNvSpPr>
            <a:spLocks noGrp="1"/>
          </p:cNvSpPr>
          <p:nvPr>
            <p:ph sz="half" idx="1"/>
          </p:nvPr>
        </p:nvSpPr>
        <p:spPr/>
        <p:txBody>
          <a:bodyPr>
            <a:normAutofit/>
          </a:bodyPr>
          <a:lstStyle/>
          <a:p>
            <a:pPr>
              <a:lnSpc>
                <a:spcPct val="110000"/>
              </a:lnSpc>
            </a:pPr>
            <a:r>
              <a:rPr lang="en-US" sz="2000" b="0" i="0" u="none" strike="noStrike" baseline="0" dirty="0">
                <a:latin typeface="LMRoman12-Regular"/>
              </a:rPr>
              <a:t>The authors argue that the relationship between conventional measures of state capacity and pandemic response and outcomes in West Bengal is ambiguous. </a:t>
            </a:r>
          </a:p>
          <a:p>
            <a:pPr>
              <a:lnSpc>
                <a:spcPct val="110000"/>
              </a:lnSpc>
            </a:pPr>
            <a:r>
              <a:rPr lang="en-US" sz="2000" b="0" i="0" u="none" strike="noStrike" baseline="0" dirty="0">
                <a:latin typeface="LMRoman12-Regular"/>
              </a:rPr>
              <a:t>They suggest that this is due to the dynamic nature of state capacity. </a:t>
            </a:r>
          </a:p>
          <a:p>
            <a:pPr>
              <a:lnSpc>
                <a:spcPct val="110000"/>
              </a:lnSpc>
            </a:pPr>
            <a:r>
              <a:rPr lang="en-US" sz="2000" dirty="0">
                <a:latin typeface="LMRoman12-Regular"/>
              </a:rPr>
              <a:t>The three components of state capacity – authority, capacity and legitimacy – show significant variation during the pandemic response.</a:t>
            </a:r>
            <a:endParaRPr lang="en-US" sz="2000" b="0" i="0" u="none" strike="noStrike" baseline="0" dirty="0">
              <a:latin typeface="LMRoman12-Regular"/>
            </a:endParaRPr>
          </a:p>
          <a:p>
            <a:pPr>
              <a:lnSpc>
                <a:spcPct val="110000"/>
              </a:lnSpc>
            </a:pPr>
            <a:r>
              <a:rPr lang="en-US" sz="2000" b="0" i="0" u="none" strike="noStrike" baseline="0" dirty="0">
                <a:latin typeface="LMRoman12-Regular"/>
              </a:rPr>
              <a:t>Their analysis illustrates both varying government effectiveness in testing and containment due to policy interventions and infrastructural limitations, and varying legitimacy - increasing during the initial phase of the pandemic and subsequently undermined by populist pressures, limited fiscal and institutional capacity, and centralized </a:t>
            </a:r>
            <a:r>
              <a:rPr lang="en-GB" sz="2000" b="0" i="0" u="none" strike="noStrike" baseline="0" dirty="0">
                <a:latin typeface="LMRoman12-Regular"/>
              </a:rPr>
              <a:t>decision processes.</a:t>
            </a:r>
            <a:endParaRPr lang="en-GB" sz="2000" dirty="0"/>
          </a:p>
        </p:txBody>
      </p:sp>
    </p:spTree>
    <p:extLst>
      <p:ext uri="{BB962C8B-B14F-4D97-AF65-F5344CB8AC3E}">
        <p14:creationId xmlns:p14="http://schemas.microsoft.com/office/powerpoint/2010/main" val="2331477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2D7F7-C570-85BC-198F-EF2711C44EB8}"/>
              </a:ext>
            </a:extLst>
          </p:cNvPr>
          <p:cNvSpPr>
            <a:spLocks noGrp="1"/>
          </p:cNvSpPr>
          <p:nvPr>
            <p:ph type="title"/>
          </p:nvPr>
        </p:nvSpPr>
        <p:spPr/>
        <p:txBody>
          <a:bodyPr/>
          <a:lstStyle/>
          <a:p>
            <a:r>
              <a:rPr lang="en-GB" dirty="0"/>
              <a:t>Main Findings -1 </a:t>
            </a:r>
          </a:p>
        </p:txBody>
      </p:sp>
      <p:sp>
        <p:nvSpPr>
          <p:cNvPr id="5" name="Content Placeholder 4">
            <a:extLst>
              <a:ext uri="{FF2B5EF4-FFF2-40B4-BE49-F238E27FC236}">
                <a16:creationId xmlns:a16="http://schemas.microsoft.com/office/drawing/2014/main" id="{CB1B1316-01B1-EDA0-1314-6BC3DE6AD9D5}"/>
              </a:ext>
            </a:extLst>
          </p:cNvPr>
          <p:cNvSpPr>
            <a:spLocks noGrp="1"/>
          </p:cNvSpPr>
          <p:nvPr>
            <p:ph sz="half" idx="1"/>
          </p:nvPr>
        </p:nvSpPr>
        <p:spPr>
          <a:xfrm>
            <a:off x="609600" y="1125415"/>
            <a:ext cx="10972800" cy="5222631"/>
          </a:xfrm>
        </p:spPr>
        <p:txBody>
          <a:bodyPr>
            <a:normAutofit fontScale="25000" lnSpcReduction="20000"/>
          </a:bodyPr>
          <a:lstStyle/>
          <a:p>
            <a:pPr marL="0" indent="0">
              <a:lnSpc>
                <a:spcPct val="120000"/>
              </a:lnSpc>
              <a:spcAft>
                <a:spcPts val="800"/>
              </a:spcAft>
              <a:buNone/>
            </a:pPr>
            <a:r>
              <a:rPr lang="en-GB" sz="8000" b="1" dirty="0">
                <a:effectLst/>
                <a:latin typeface="Garamond" panose="02020404030301010803" pitchFamily="18" charset="0"/>
                <a:ea typeface="Yu Mincho" panose="02020400000000000000" pitchFamily="18" charset="-128"/>
                <a:cs typeface="LMRoman12-Regular"/>
              </a:rPr>
              <a:t>Four points emerge from a collective reading of the analysis presented in this volume. </a:t>
            </a:r>
            <a:endParaRPr lang="en-GB" sz="8000" b="1" dirty="0">
              <a:effectLst/>
              <a:latin typeface="Garamond" panose="02020404030301010803" pitchFamily="18" charset="0"/>
              <a:ea typeface="Yu Mincho" panose="02020400000000000000" pitchFamily="18" charset="-128"/>
              <a:cs typeface="Times New Roman" panose="02020603050405020304" pitchFamily="18" charset="0"/>
            </a:endParaRPr>
          </a:p>
          <a:p>
            <a:pPr>
              <a:lnSpc>
                <a:spcPct val="120000"/>
              </a:lnSpc>
              <a:spcAft>
                <a:spcPts val="800"/>
              </a:spcAft>
            </a:pPr>
            <a:r>
              <a:rPr lang="en-GB" sz="8000" dirty="0">
                <a:effectLst/>
                <a:latin typeface="Garamond" panose="02020404030301010803" pitchFamily="18" charset="0"/>
                <a:ea typeface="Yu Mincho" panose="02020400000000000000" pitchFamily="18" charset="-128"/>
                <a:cs typeface="LMRoman12-Regular"/>
              </a:rPr>
              <a:t> The first point, consistent with other work, is the significance of state capacity in understanding the varying quality of pandemic responses. At a basic level, states with comparatively lower capacity and resources were comparatively less able to respond to health needs and to shield populations from socioeconomic impacts.</a:t>
            </a:r>
            <a:endParaRPr lang="en-GB" sz="8000" dirty="0">
              <a:effectLst/>
              <a:latin typeface="Garamond" panose="02020404030301010803" pitchFamily="18" charset="0"/>
              <a:ea typeface="Yu Mincho" panose="02020400000000000000" pitchFamily="18" charset="-128"/>
              <a:cs typeface="Times New Roman" panose="02020603050405020304" pitchFamily="18" charset="0"/>
            </a:endParaRPr>
          </a:p>
          <a:p>
            <a:pPr>
              <a:lnSpc>
                <a:spcPct val="120000"/>
              </a:lnSpc>
              <a:spcAft>
                <a:spcPts val="800"/>
              </a:spcAft>
            </a:pPr>
            <a:r>
              <a:rPr lang="en-GB" sz="8000" dirty="0">
                <a:effectLst/>
                <a:latin typeface="Garamond" panose="02020404030301010803" pitchFamily="18" charset="0"/>
                <a:ea typeface="Yu Mincho" panose="02020400000000000000" pitchFamily="18" charset="-128"/>
                <a:cs typeface="LMRoman12-Regular"/>
              </a:rPr>
              <a:t> The fact of Kerala’s comparatively robust healthcare system, for instance, is important in understanding the state’s early comparative success in managing the pandemic compared with the other states.</a:t>
            </a:r>
            <a:endParaRPr lang="en-GB" sz="8000" dirty="0">
              <a:effectLst/>
              <a:latin typeface="Garamond" panose="02020404030301010803" pitchFamily="18" charset="0"/>
              <a:ea typeface="Yu Mincho" panose="02020400000000000000" pitchFamily="18" charset="-128"/>
              <a:cs typeface="Times New Roman" panose="02020603050405020304" pitchFamily="18" charset="0"/>
            </a:endParaRPr>
          </a:p>
          <a:p>
            <a:pPr>
              <a:lnSpc>
                <a:spcPct val="120000"/>
              </a:lnSpc>
              <a:spcAft>
                <a:spcPts val="800"/>
              </a:spcAft>
            </a:pPr>
            <a:r>
              <a:rPr lang="en-GB" sz="8000" dirty="0">
                <a:effectLst/>
                <a:latin typeface="Garamond" panose="02020404030301010803" pitchFamily="18" charset="0"/>
                <a:ea typeface="Yu Mincho" panose="02020400000000000000" pitchFamily="18" charset="-128"/>
                <a:cs typeface="LMRoman12-Regular"/>
              </a:rPr>
              <a:t> Second, however, simple static indicators of state capacity alone tell us little about the considerable variation over time in the quality of pandemic response within states. Mahmood and Chakraborty’s chapter makes this argument explicitly, but it is also clear in other studies. </a:t>
            </a:r>
            <a:endParaRPr lang="en-GB" sz="8000" dirty="0">
              <a:effectLst/>
              <a:latin typeface="Garamond" panose="02020404030301010803" pitchFamily="18" charset="0"/>
              <a:ea typeface="Yu Mincho" panose="02020400000000000000" pitchFamily="18" charset="-128"/>
              <a:cs typeface="Times New Roman" panose="02020603050405020304" pitchFamily="18" charset="0"/>
            </a:endParaRPr>
          </a:p>
          <a:p>
            <a:pPr>
              <a:lnSpc>
                <a:spcPct val="120000"/>
              </a:lnSpc>
              <a:spcAft>
                <a:spcPts val="800"/>
              </a:spcAft>
            </a:pPr>
            <a:r>
              <a:rPr lang="en-GB" sz="8000" dirty="0">
                <a:effectLst/>
                <a:latin typeface="Garamond" panose="02020404030301010803" pitchFamily="18" charset="0"/>
                <a:ea typeface="Yu Mincho" panose="02020400000000000000" pitchFamily="18" charset="-128"/>
                <a:cs typeface="LMRoman12-Regular"/>
              </a:rPr>
              <a:t> In particular, the case studies of the ’high’ capacity states Kerala and Maharashtra illustrate this point well, showing significant change over time in the quality of state pandemic response and outcomes - that does not map to any simple measure variation in state capacity.</a:t>
            </a:r>
            <a:endParaRPr lang="en-GB" sz="8000" dirty="0">
              <a:effectLst/>
              <a:latin typeface="Garamond" panose="02020404030301010803" pitchFamily="18" charset="0"/>
              <a:ea typeface="Yu Mincho" panose="02020400000000000000" pitchFamily="18" charset="-128"/>
              <a:cs typeface="Times New Roman" panose="02020603050405020304" pitchFamily="18" charset="0"/>
            </a:endParaRPr>
          </a:p>
          <a:p>
            <a:endParaRPr lang="en-GB" dirty="0"/>
          </a:p>
        </p:txBody>
      </p:sp>
    </p:spTree>
    <p:extLst>
      <p:ext uri="{BB962C8B-B14F-4D97-AF65-F5344CB8AC3E}">
        <p14:creationId xmlns:p14="http://schemas.microsoft.com/office/powerpoint/2010/main" val="18017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249442-4637-8F29-7E37-97472AE591F1}"/>
              </a:ext>
            </a:extLst>
          </p:cNvPr>
          <p:cNvSpPr>
            <a:spLocks noGrp="1"/>
          </p:cNvSpPr>
          <p:nvPr>
            <p:ph type="title"/>
          </p:nvPr>
        </p:nvSpPr>
        <p:spPr/>
        <p:txBody>
          <a:bodyPr/>
          <a:lstStyle/>
          <a:p>
            <a:r>
              <a:rPr lang="en-GB" dirty="0"/>
              <a:t>Main Findings -2</a:t>
            </a:r>
          </a:p>
        </p:txBody>
      </p:sp>
      <p:sp>
        <p:nvSpPr>
          <p:cNvPr id="6" name="Content Placeholder 5">
            <a:extLst>
              <a:ext uri="{FF2B5EF4-FFF2-40B4-BE49-F238E27FC236}">
                <a16:creationId xmlns:a16="http://schemas.microsoft.com/office/drawing/2014/main" id="{AFDEDB56-5248-363A-EA04-78929A6E3C97}"/>
              </a:ext>
            </a:extLst>
          </p:cNvPr>
          <p:cNvSpPr>
            <a:spLocks noGrp="1"/>
          </p:cNvSpPr>
          <p:nvPr>
            <p:ph sz="half" idx="1"/>
          </p:nvPr>
        </p:nvSpPr>
        <p:spPr>
          <a:xfrm>
            <a:off x="319454" y="1283678"/>
            <a:ext cx="10972800" cy="4525963"/>
          </a:xfrm>
        </p:spPr>
        <p:txBody>
          <a:bodyPr>
            <a:normAutofit fontScale="92500" lnSpcReduction="10000"/>
          </a:bodyPr>
          <a:lstStyle/>
          <a:p>
            <a:pPr>
              <a:lnSpc>
                <a:spcPct val="120000"/>
              </a:lnSpc>
              <a:spcAft>
                <a:spcPts val="800"/>
              </a:spcAft>
            </a:pPr>
            <a:r>
              <a:rPr lang="en-GB" sz="1800" dirty="0">
                <a:effectLst/>
                <a:latin typeface="LMRoman12-Regular"/>
                <a:ea typeface="Yu Mincho" panose="02020400000000000000" pitchFamily="18" charset="-128"/>
                <a:cs typeface="LMRoman12-Regular"/>
              </a:rPr>
              <a:t>Third, there are clear problems with Covid statistics which bias analysis in significant ways. In particular, undercounting of cases and deaths may be more of a problem in poorer, lower capacity states - as Kumar and Kumar suggest in their analysis of the Bihar experience. </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indent="0">
              <a:lnSpc>
                <a:spcPct val="120000"/>
              </a:lnSpc>
              <a:spcAft>
                <a:spcPts val="800"/>
              </a:spcAft>
              <a:buNone/>
            </a:pPr>
            <a:r>
              <a:rPr lang="en-GB" sz="1800" dirty="0">
                <a:effectLst/>
                <a:latin typeface="LMRoman12-Regular"/>
                <a:ea typeface="Yu Mincho" panose="02020400000000000000" pitchFamily="18" charset="-128"/>
                <a:cs typeface="LMRoman12-Regular"/>
              </a:rPr>
              <a:t> </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p>
            <a:pPr>
              <a:lnSpc>
                <a:spcPct val="120000"/>
              </a:lnSpc>
              <a:spcAft>
                <a:spcPts val="800"/>
              </a:spcAft>
            </a:pPr>
            <a:r>
              <a:rPr lang="en-GB" sz="1800" dirty="0">
                <a:effectLst/>
                <a:latin typeface="LMRoman12-Regular"/>
                <a:ea typeface="Yu Mincho" panose="02020400000000000000" pitchFamily="18" charset="-128"/>
                <a:cs typeface="LMRoman12-Regular"/>
              </a:rPr>
              <a:t>The problems with Covid statistics seem to stem both from lack of capacity to collect better statistics in some contexts, as well as purposive action by governments to undercount or otherwise manipulate the numbers for political purposes - as Kumar and Kumar show. Poor statistics in turn have impact on the quality of evidence-based pandemic response.</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p>
            <a:pPr>
              <a:lnSpc>
                <a:spcPct val="120000"/>
              </a:lnSpc>
              <a:spcAft>
                <a:spcPts val="800"/>
              </a:spcAft>
            </a:pP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p>
            <a:pPr>
              <a:lnSpc>
                <a:spcPct val="120000"/>
              </a:lnSpc>
              <a:spcAft>
                <a:spcPts val="800"/>
              </a:spcAft>
            </a:pPr>
            <a:r>
              <a:rPr lang="en-GB" sz="1800" dirty="0">
                <a:effectLst/>
                <a:latin typeface="LMRoman12-Regular"/>
                <a:ea typeface="Yu Mincho" panose="02020400000000000000" pitchFamily="18" charset="-128"/>
                <a:cs typeface="LMRoman12-Regular"/>
              </a:rPr>
              <a:t>Fourth, even more than state capacity alone, the interaction between state capacity and government legitimacy may shed light on the different quality of pandemic responses. Electoral considerations by governments are mentioned in almost all chapters as influencing pandemic response alongside public health and economic considerations. </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dirty="0"/>
          </a:p>
        </p:txBody>
      </p:sp>
    </p:spTree>
    <p:extLst>
      <p:ext uri="{BB962C8B-B14F-4D97-AF65-F5344CB8AC3E}">
        <p14:creationId xmlns:p14="http://schemas.microsoft.com/office/powerpoint/2010/main" val="228311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943D99-70C5-86C1-D3FC-292A29380832}"/>
              </a:ext>
            </a:extLst>
          </p:cNvPr>
          <p:cNvSpPr>
            <a:spLocks noGrp="1"/>
          </p:cNvSpPr>
          <p:nvPr>
            <p:ph type="title"/>
          </p:nvPr>
        </p:nvSpPr>
        <p:spPr/>
        <p:txBody>
          <a:bodyPr/>
          <a:lstStyle/>
          <a:p>
            <a:r>
              <a:rPr lang="en-GB" dirty="0"/>
              <a:t>Main Findings -3</a:t>
            </a:r>
          </a:p>
        </p:txBody>
      </p:sp>
      <p:sp>
        <p:nvSpPr>
          <p:cNvPr id="6" name="Content Placeholder 5">
            <a:extLst>
              <a:ext uri="{FF2B5EF4-FFF2-40B4-BE49-F238E27FC236}">
                <a16:creationId xmlns:a16="http://schemas.microsoft.com/office/drawing/2014/main" id="{930EB0D8-F06E-2614-2C1A-B6223DC7D31F}"/>
              </a:ext>
            </a:extLst>
          </p:cNvPr>
          <p:cNvSpPr>
            <a:spLocks noGrp="1"/>
          </p:cNvSpPr>
          <p:nvPr>
            <p:ph sz="half" idx="1"/>
          </p:nvPr>
        </p:nvSpPr>
        <p:spPr>
          <a:xfrm>
            <a:off x="609600" y="1230923"/>
            <a:ext cx="10972800" cy="5073162"/>
          </a:xfrm>
        </p:spPr>
        <p:txBody>
          <a:bodyPr>
            <a:normAutofit fontScale="77500" lnSpcReduction="20000"/>
          </a:bodyPr>
          <a:lstStyle/>
          <a:p>
            <a:pPr marL="0" indent="0">
              <a:lnSpc>
                <a:spcPct val="120000"/>
              </a:lnSpc>
              <a:spcAft>
                <a:spcPts val="800"/>
              </a:spcAft>
              <a:buNone/>
            </a:pPr>
            <a:r>
              <a:rPr lang="en-GB" sz="2300" dirty="0">
                <a:effectLst/>
                <a:latin typeface="Garamond" panose="02020404030301010803" pitchFamily="18" charset="0"/>
                <a:ea typeface="Yu Mincho" panose="02020400000000000000" pitchFamily="18" charset="-128"/>
                <a:cs typeface="LMRoman12-Regular"/>
              </a:rPr>
              <a:t>Even in Kerala, Chathukulam and Joseph’s analysis suggests, competitive politics influenced pandemic management. </a:t>
            </a:r>
            <a:endParaRPr lang="en-GB" sz="2300" dirty="0">
              <a:effectLst/>
              <a:latin typeface="Garamond" panose="02020404030301010803" pitchFamily="18" charset="0"/>
              <a:ea typeface="Yu Mincho" panose="02020400000000000000" pitchFamily="18" charset="-128"/>
              <a:cs typeface="Times New Roman" panose="02020603050405020304" pitchFamily="18" charset="0"/>
            </a:endParaRPr>
          </a:p>
          <a:p>
            <a:pPr marL="0" indent="0">
              <a:lnSpc>
                <a:spcPct val="120000"/>
              </a:lnSpc>
              <a:spcAft>
                <a:spcPts val="800"/>
              </a:spcAft>
              <a:buNone/>
            </a:pPr>
            <a:r>
              <a:rPr lang="en-GB" sz="2300" dirty="0">
                <a:effectLst/>
                <a:latin typeface="Garamond" panose="02020404030301010803" pitchFamily="18" charset="0"/>
                <a:ea typeface="Yu Mincho" panose="02020400000000000000" pitchFamily="18" charset="-128"/>
                <a:cs typeface="LMRoman12-Regular"/>
              </a:rPr>
              <a:t> </a:t>
            </a:r>
            <a:endParaRPr lang="en-GB" sz="2300" dirty="0">
              <a:effectLst/>
              <a:latin typeface="Garamond" panose="02020404030301010803" pitchFamily="18" charset="0"/>
              <a:ea typeface="Yu Mincho" panose="02020400000000000000" pitchFamily="18" charset="-128"/>
              <a:cs typeface="Times New Roman" panose="02020603050405020304" pitchFamily="18" charset="0"/>
            </a:endParaRPr>
          </a:p>
          <a:p>
            <a:pPr marL="0" indent="0">
              <a:lnSpc>
                <a:spcPct val="120000"/>
              </a:lnSpc>
              <a:spcAft>
                <a:spcPts val="800"/>
              </a:spcAft>
              <a:buNone/>
            </a:pPr>
            <a:r>
              <a:rPr lang="en-GB" sz="2300" dirty="0">
                <a:effectLst/>
                <a:latin typeface="Garamond" panose="02020404030301010803" pitchFamily="18" charset="0"/>
                <a:ea typeface="Yu Mincho" panose="02020400000000000000" pitchFamily="18" charset="-128"/>
                <a:cs typeface="LMRoman12-Regular"/>
              </a:rPr>
              <a:t>Yet the ability of the Bihar government to influence data collection as a means of shoring up political legitimacy arguably was of a different scale in part because its weaker state institutions were less able to constrain such manipulation. Likewise, both chapters point to some level of performance legitimacy for the state government - given the real or manipulated picture of successful pandemic management during the first wave.</a:t>
            </a:r>
            <a:endParaRPr lang="en-GB" sz="2300" dirty="0">
              <a:effectLst/>
              <a:latin typeface="Garamond" panose="02020404030301010803" pitchFamily="18" charset="0"/>
              <a:ea typeface="Yu Mincho" panose="02020400000000000000" pitchFamily="18" charset="-128"/>
              <a:cs typeface="Times New Roman" panose="02020603050405020304" pitchFamily="18" charset="0"/>
            </a:endParaRPr>
          </a:p>
          <a:p>
            <a:pPr marL="0" indent="0">
              <a:lnSpc>
                <a:spcPct val="120000"/>
              </a:lnSpc>
              <a:spcAft>
                <a:spcPts val="800"/>
              </a:spcAft>
              <a:buNone/>
            </a:pPr>
            <a:r>
              <a:rPr lang="en-GB" sz="2300" dirty="0">
                <a:effectLst/>
                <a:latin typeface="Garamond" panose="02020404030301010803" pitchFamily="18" charset="0"/>
                <a:ea typeface="Yu Mincho" panose="02020400000000000000" pitchFamily="18" charset="-128"/>
                <a:cs typeface="LMRoman12-Regular"/>
              </a:rPr>
              <a:t> </a:t>
            </a:r>
            <a:endParaRPr lang="en-GB" sz="2300" dirty="0">
              <a:effectLst/>
              <a:latin typeface="Garamond" panose="02020404030301010803" pitchFamily="18" charset="0"/>
              <a:ea typeface="Yu Mincho" panose="02020400000000000000" pitchFamily="18" charset="-128"/>
              <a:cs typeface="Times New Roman" panose="02020603050405020304" pitchFamily="18" charset="0"/>
            </a:endParaRPr>
          </a:p>
          <a:p>
            <a:pPr marL="0" indent="0">
              <a:lnSpc>
                <a:spcPct val="120000"/>
              </a:lnSpc>
              <a:spcAft>
                <a:spcPts val="800"/>
              </a:spcAft>
              <a:buNone/>
            </a:pPr>
            <a:r>
              <a:rPr lang="en-GB" sz="2300" dirty="0">
                <a:effectLst/>
                <a:latin typeface="Garamond" panose="02020404030301010803" pitchFamily="18" charset="0"/>
                <a:ea typeface="Yu Mincho" panose="02020400000000000000" pitchFamily="18" charset="-128"/>
                <a:cs typeface="LMRoman12-Regular"/>
              </a:rPr>
              <a:t>Roy’s chapter on Uttar Pradesh highlights yet another angle to this relationship between capacity and legitimacy, pointing to the UP state government’s efforts to build legitimacy through its ideological commitment to ethnic social coalition - possibly to the detriment of socioeconomic considerations and sound pandemic management.</a:t>
            </a:r>
            <a:endParaRPr lang="en-GB" sz="2300" dirty="0">
              <a:effectLst/>
              <a:latin typeface="Garamond" panose="02020404030301010803" pitchFamily="18" charset="0"/>
              <a:ea typeface="Yu Mincho" panose="02020400000000000000" pitchFamily="18" charset="-128"/>
              <a:cs typeface="Times New Roman" panose="02020603050405020304" pitchFamily="18" charset="0"/>
            </a:endParaRPr>
          </a:p>
          <a:p>
            <a:pPr marL="0" indent="0">
              <a:lnSpc>
                <a:spcPct val="120000"/>
              </a:lnSpc>
              <a:spcAft>
                <a:spcPts val="800"/>
              </a:spcAft>
              <a:buNone/>
            </a:pPr>
            <a:r>
              <a:rPr lang="en-GB" sz="2300" dirty="0">
                <a:effectLst/>
                <a:latin typeface="Garamond" panose="02020404030301010803" pitchFamily="18" charset="0"/>
                <a:ea typeface="Yu Mincho" panose="02020400000000000000" pitchFamily="18" charset="-128"/>
                <a:cs typeface="LMRoman12-Regular"/>
              </a:rPr>
              <a:t> </a:t>
            </a:r>
            <a:endParaRPr lang="en-GB" sz="2300" dirty="0">
              <a:effectLst/>
              <a:latin typeface="Garamond" panose="02020404030301010803" pitchFamily="18" charset="0"/>
              <a:ea typeface="Yu Mincho" panose="02020400000000000000" pitchFamily="18" charset="-128"/>
              <a:cs typeface="Times New Roman" panose="02020603050405020304" pitchFamily="18" charset="0"/>
            </a:endParaRPr>
          </a:p>
          <a:p>
            <a:endParaRPr lang="en-GB" dirty="0"/>
          </a:p>
        </p:txBody>
      </p:sp>
    </p:spTree>
    <p:extLst>
      <p:ext uri="{BB962C8B-B14F-4D97-AF65-F5344CB8AC3E}">
        <p14:creationId xmlns:p14="http://schemas.microsoft.com/office/powerpoint/2010/main" val="44439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A7DDC-5FC6-5D07-7368-F60063E7B0D8}"/>
              </a:ext>
            </a:extLst>
          </p:cNvPr>
          <p:cNvSpPr>
            <a:spLocks noGrp="1"/>
          </p:cNvSpPr>
          <p:nvPr>
            <p:ph type="title"/>
          </p:nvPr>
        </p:nvSpPr>
        <p:spPr/>
        <p:txBody>
          <a:bodyPr/>
          <a:lstStyle/>
          <a:p>
            <a:r>
              <a:rPr lang="en-GB" dirty="0"/>
              <a:t>To Conclude</a:t>
            </a:r>
          </a:p>
        </p:txBody>
      </p:sp>
      <p:sp>
        <p:nvSpPr>
          <p:cNvPr id="5" name="Content Placeholder 4">
            <a:extLst>
              <a:ext uri="{FF2B5EF4-FFF2-40B4-BE49-F238E27FC236}">
                <a16:creationId xmlns:a16="http://schemas.microsoft.com/office/drawing/2014/main" id="{F667CC10-DF60-696F-B526-E96112C8FA30}"/>
              </a:ext>
            </a:extLst>
          </p:cNvPr>
          <p:cNvSpPr>
            <a:spLocks noGrp="1"/>
          </p:cNvSpPr>
          <p:nvPr>
            <p:ph sz="half" idx="1"/>
          </p:nvPr>
        </p:nvSpPr>
        <p:spPr/>
        <p:txBody>
          <a:bodyPr>
            <a:normAutofit fontScale="92500" lnSpcReduction="20000"/>
          </a:bodyPr>
          <a:lstStyle/>
          <a:p>
            <a:pPr marL="0" indent="0" algn="l">
              <a:lnSpc>
                <a:spcPct val="120000"/>
              </a:lnSpc>
              <a:buNone/>
            </a:pPr>
            <a:r>
              <a:rPr lang="en-US" sz="2300" dirty="0">
                <a:latin typeface="Garamond" panose="02020404030301010803" pitchFamily="18" charset="0"/>
              </a:rPr>
              <a:t>Our</a:t>
            </a:r>
            <a:r>
              <a:rPr lang="en-US" sz="2300" b="0" i="0" u="none" strike="noStrike" baseline="0" dirty="0">
                <a:latin typeface="Garamond" panose="02020404030301010803" pitchFamily="18" charset="0"/>
              </a:rPr>
              <a:t> analysis illustrates the central importance of state capacity on pandemic response  in two ways. </a:t>
            </a:r>
          </a:p>
          <a:p>
            <a:pPr marL="0" indent="0" algn="l">
              <a:lnSpc>
                <a:spcPct val="120000"/>
              </a:lnSpc>
              <a:buNone/>
            </a:pPr>
            <a:r>
              <a:rPr lang="en-US" sz="2300" b="0" i="0" u="none" strike="noStrike" baseline="0" dirty="0">
                <a:latin typeface="Garamond" panose="02020404030301010803" pitchFamily="18" charset="0"/>
              </a:rPr>
              <a:t>The first is straightforward: </a:t>
            </a:r>
            <a:r>
              <a:rPr lang="en-US" sz="2300" b="0" i="1" u="none" strike="noStrike" baseline="0" dirty="0">
                <a:latin typeface="Garamond" panose="02020404030301010803" pitchFamily="18" charset="0"/>
              </a:rPr>
              <a:t>differences in levels of capacity imply differences in terms of public health preparedness, ability to test and treat cases, and adequacy of safety net </a:t>
            </a:r>
            <a:r>
              <a:rPr lang="en-US" sz="2300" b="0" i="1" u="none" strike="noStrike" baseline="0" dirty="0" err="1">
                <a:latin typeface="Garamond" panose="02020404030301010803" pitchFamily="18" charset="0"/>
              </a:rPr>
              <a:t>programmes</a:t>
            </a:r>
            <a:r>
              <a:rPr lang="en-US" sz="2300" b="0" i="1" u="none" strike="noStrike" baseline="0" dirty="0">
                <a:latin typeface="Garamond" panose="02020404030301010803" pitchFamily="18" charset="0"/>
              </a:rPr>
              <a:t>; states with comparatively lower capacity in general were, as expected, less prepared, less able to respond to health needs, and less able to shield </a:t>
            </a:r>
            <a:r>
              <a:rPr lang="en-GB" sz="2300" b="0" i="1" u="none" strike="noStrike" baseline="0" dirty="0">
                <a:latin typeface="Garamond" panose="02020404030301010803" pitchFamily="18" charset="0"/>
              </a:rPr>
              <a:t>populations from socioeconomic impacts.</a:t>
            </a:r>
          </a:p>
          <a:p>
            <a:pPr marL="0" indent="0" algn="l">
              <a:lnSpc>
                <a:spcPct val="120000"/>
              </a:lnSpc>
              <a:buNone/>
            </a:pPr>
            <a:r>
              <a:rPr lang="en-US" sz="2300" b="0" i="0" u="none" strike="noStrike" baseline="0" dirty="0">
                <a:latin typeface="Garamond" panose="02020404030301010803" pitchFamily="18" charset="0"/>
              </a:rPr>
              <a:t>The second is a more complex interaction, of state capacity on evidence based policymaking. </a:t>
            </a:r>
            <a:r>
              <a:rPr lang="en-US" sz="2300" b="0" i="1" u="none" strike="noStrike" baseline="0" dirty="0">
                <a:latin typeface="Garamond" panose="02020404030301010803" pitchFamily="18" charset="0"/>
              </a:rPr>
              <a:t>Political calculus, alongside public health and economic considerations, both figure in how governments across India – and around the world - responded to the pandemic, but state capacity influenced the balance.</a:t>
            </a:r>
            <a:r>
              <a:rPr lang="en-GB" sz="2300" i="1" dirty="0">
                <a:effectLst/>
                <a:latin typeface="Garamond" panose="02020404030301010803" pitchFamily="18" charset="0"/>
                <a:ea typeface="Yu Mincho" panose="02020400000000000000" pitchFamily="18" charset="-128"/>
                <a:cs typeface="LMRoman12-Regular"/>
              </a:rPr>
              <a:t> </a:t>
            </a:r>
            <a:endParaRPr lang="en-GB" sz="2300" i="1" dirty="0">
              <a:effectLst/>
              <a:latin typeface="Garamond" panose="02020404030301010803" pitchFamily="18" charset="0"/>
              <a:ea typeface="Yu Mincho" panose="02020400000000000000" pitchFamily="18" charset="-128"/>
              <a:cs typeface="Times New Roman" panose="02020603050405020304" pitchFamily="18" charset="0"/>
            </a:endParaRPr>
          </a:p>
          <a:p>
            <a:pPr marL="0" indent="0">
              <a:lnSpc>
                <a:spcPct val="120000"/>
              </a:lnSpc>
              <a:spcAft>
                <a:spcPts val="800"/>
              </a:spcAft>
              <a:buNone/>
            </a:pPr>
            <a:r>
              <a:rPr lang="en-GB" sz="2300" b="1" dirty="0">
                <a:solidFill>
                  <a:srgbClr val="FF0000"/>
                </a:solidFill>
                <a:effectLst/>
                <a:latin typeface="Garamond" panose="02020404030301010803" pitchFamily="18" charset="0"/>
                <a:ea typeface="Yu Mincho" panose="02020400000000000000" pitchFamily="18" charset="-128"/>
                <a:cs typeface="LMRoman12-Regular"/>
              </a:rPr>
              <a:t>One simple implication of this is to underscore the importance of continued attention to the role of accountable public institutions at all levels in building resilience and preparedness  for future crises.</a:t>
            </a:r>
            <a:endParaRPr lang="en-GB" sz="2300" b="1" dirty="0">
              <a:solidFill>
                <a:srgbClr val="FF0000"/>
              </a:solidFill>
              <a:effectLst/>
              <a:latin typeface="Garamond" panose="02020404030301010803" pitchFamily="18" charset="0"/>
              <a:ea typeface="Yu Mincho" panose="02020400000000000000" pitchFamily="18" charset="-128"/>
              <a:cs typeface="Times New Roman" panose="02020603050405020304" pitchFamily="18" charset="0"/>
            </a:endParaRPr>
          </a:p>
          <a:p>
            <a:endParaRPr lang="en-GB" dirty="0"/>
          </a:p>
        </p:txBody>
      </p:sp>
    </p:spTree>
    <p:extLst>
      <p:ext uri="{BB962C8B-B14F-4D97-AF65-F5344CB8AC3E}">
        <p14:creationId xmlns:p14="http://schemas.microsoft.com/office/powerpoint/2010/main" val="121452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91DEF-0500-46B6-AA73-060942FC4F7D}"/>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316F83E8-EEAF-4FFC-BD22-4EE279949032}"/>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652854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3A017-8A92-4201-8A68-74191E0CD10D}"/>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C26B0656-E191-4A17-9C3C-3DFB642C263B}"/>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005690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92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0FDB-EB93-373A-8B18-4667ED767C61}"/>
              </a:ext>
            </a:extLst>
          </p:cNvPr>
          <p:cNvSpPr>
            <a:spLocks noGrp="1"/>
          </p:cNvSpPr>
          <p:nvPr>
            <p:ph type="title"/>
          </p:nvPr>
        </p:nvSpPr>
        <p:spPr/>
        <p:txBody>
          <a:bodyPr/>
          <a:lstStyle/>
          <a:p>
            <a:r>
              <a:rPr lang="en-GB" dirty="0"/>
              <a:t>Background and Motivation</a:t>
            </a:r>
          </a:p>
        </p:txBody>
      </p:sp>
      <p:sp>
        <p:nvSpPr>
          <p:cNvPr id="3" name="Content Placeholder 2">
            <a:extLst>
              <a:ext uri="{FF2B5EF4-FFF2-40B4-BE49-F238E27FC236}">
                <a16:creationId xmlns:a16="http://schemas.microsoft.com/office/drawing/2014/main" id="{ABACD9B5-5F3F-9704-288E-4AA5A910330F}"/>
              </a:ext>
            </a:extLst>
          </p:cNvPr>
          <p:cNvSpPr>
            <a:spLocks noGrp="1"/>
          </p:cNvSpPr>
          <p:nvPr>
            <p:ph idx="1"/>
          </p:nvPr>
        </p:nvSpPr>
        <p:spPr>
          <a:xfrm>
            <a:off x="79131" y="1310055"/>
            <a:ext cx="11503269" cy="4509724"/>
          </a:xfrm>
        </p:spPr>
        <p:txBody>
          <a:bodyPr>
            <a:normAutofit fontScale="25000" lnSpcReduction="20000"/>
          </a:bodyPr>
          <a:lstStyle/>
          <a:p>
            <a:pPr marL="1600189" indent="-1143000" algn="just">
              <a:lnSpc>
                <a:spcPct val="120000"/>
              </a:lnSpc>
              <a:tabLst>
                <a:tab pos="306070" algn="l"/>
                <a:tab pos="636270" algn="l"/>
              </a:tabLst>
            </a:pPr>
            <a:r>
              <a:rPr lang="en-US" sz="8000" dirty="0">
                <a:effectLst/>
                <a:latin typeface="Garamond" panose="02020404030301010803" pitchFamily="18" charset="0"/>
                <a:ea typeface="Calibri" panose="020F0502020204030204" pitchFamily="34" charset="0"/>
              </a:rPr>
              <a:t>During a crisis such as a pandemic, the state plays a crucial role in responding to address the needs of citizens and others within its borders, with respect to public health as well as socioeconomic impact. </a:t>
            </a:r>
          </a:p>
          <a:p>
            <a:pPr marL="1600189" indent="-1143000" algn="just">
              <a:lnSpc>
                <a:spcPct val="120000"/>
              </a:lnSpc>
              <a:tabLst>
                <a:tab pos="306070" algn="l"/>
                <a:tab pos="636270" algn="l"/>
              </a:tabLst>
            </a:pPr>
            <a:r>
              <a:rPr lang="en-US" sz="8000" dirty="0">
                <a:effectLst/>
                <a:latin typeface="Garamond" panose="02020404030301010803" pitchFamily="18" charset="0"/>
                <a:ea typeface="Calibri" panose="020F0502020204030204" pitchFamily="34" charset="0"/>
              </a:rPr>
              <a:t>In response to the Covid-19 pandemic, growing research attention has focused on the role and diverse capacities of national state institutions in this regard (e.g., Ang, 2020; Fukuyama, 2020; Gisselquist &amp; Vaccaro, 2022; Mao, 2021; Patterson &amp; Balogun, 2021). </a:t>
            </a:r>
          </a:p>
          <a:p>
            <a:pPr marL="1600189" indent="-1143000" algn="just">
              <a:lnSpc>
                <a:spcPct val="120000"/>
              </a:lnSpc>
              <a:tabLst>
                <a:tab pos="306070" algn="l"/>
                <a:tab pos="636270" algn="l"/>
              </a:tabLst>
            </a:pPr>
            <a:r>
              <a:rPr lang="en-US" sz="8000" dirty="0">
                <a:effectLst/>
                <a:latin typeface="Garamond" panose="02020404030301010803" pitchFamily="18" charset="0"/>
                <a:ea typeface="Calibri" panose="020F0502020204030204" pitchFamily="34" charset="0"/>
              </a:rPr>
              <a:t>Much less research attention has been paid in this body of work to the role of the state at the sub-national level (with some key exceptions, e.g., Basu &amp; </a:t>
            </a:r>
            <a:r>
              <a:rPr lang="en-US" sz="8000" dirty="0" err="1">
                <a:effectLst/>
                <a:latin typeface="Garamond" panose="02020404030301010803" pitchFamily="18" charset="0"/>
                <a:ea typeface="Calibri" panose="020F0502020204030204" pitchFamily="34" charset="0"/>
              </a:rPr>
              <a:t>Mazumder</a:t>
            </a:r>
            <a:r>
              <a:rPr lang="en-US" sz="8000" dirty="0">
                <a:effectLst/>
                <a:latin typeface="Garamond" panose="02020404030301010803" pitchFamily="18" charset="0"/>
                <a:ea typeface="Calibri" panose="020F0502020204030204" pitchFamily="34" charset="0"/>
              </a:rPr>
              <a:t>, 2021; Imai, </a:t>
            </a:r>
            <a:r>
              <a:rPr lang="en-US" sz="8000" dirty="0" err="1">
                <a:effectLst/>
                <a:latin typeface="Garamond" panose="02020404030301010803" pitchFamily="18" charset="0"/>
                <a:ea typeface="Calibri" panose="020F0502020204030204" pitchFamily="34" charset="0"/>
              </a:rPr>
              <a:t>Kaicker</a:t>
            </a:r>
            <a:r>
              <a:rPr lang="en-US" sz="8000" dirty="0">
                <a:effectLst/>
                <a:latin typeface="Garamond" panose="02020404030301010803" pitchFamily="18" charset="0"/>
                <a:ea typeface="Calibri" panose="020F0502020204030204" pitchFamily="34" charset="0"/>
              </a:rPr>
              <a:t>, &amp; </a:t>
            </a:r>
            <a:r>
              <a:rPr lang="en-US" sz="8000" dirty="0" err="1">
                <a:effectLst/>
                <a:latin typeface="Garamond" panose="02020404030301010803" pitchFamily="18" charset="0"/>
                <a:ea typeface="Calibri" panose="020F0502020204030204" pitchFamily="34" charset="0"/>
              </a:rPr>
              <a:t>Gaiha</a:t>
            </a:r>
            <a:r>
              <a:rPr lang="en-US" sz="8000" dirty="0">
                <a:effectLst/>
                <a:latin typeface="Garamond" panose="02020404030301010803" pitchFamily="18" charset="0"/>
                <a:ea typeface="Calibri" panose="020F0502020204030204" pitchFamily="34" charset="0"/>
              </a:rPr>
              <a:t>, 2021; </a:t>
            </a:r>
            <a:r>
              <a:rPr lang="en-US" sz="8000" dirty="0" err="1">
                <a:effectLst/>
                <a:latin typeface="Garamond" panose="02020404030301010803" pitchFamily="18" charset="0"/>
                <a:ea typeface="Calibri" panose="020F0502020204030204" pitchFamily="34" charset="0"/>
              </a:rPr>
              <a:t>Kujur</a:t>
            </a:r>
            <a:r>
              <a:rPr lang="en-US" sz="8000" dirty="0">
                <a:effectLst/>
                <a:latin typeface="Garamond" panose="02020404030301010803" pitchFamily="18" charset="0"/>
                <a:ea typeface="Calibri" panose="020F0502020204030204" pitchFamily="34" charset="0"/>
              </a:rPr>
              <a:t> &amp; Goswami, 2020). However, in many countries, sub-national state institutions clearly played significant roles in pandemic response. </a:t>
            </a:r>
            <a:endParaRPr lang="en-GB" sz="8000" dirty="0">
              <a:effectLst/>
              <a:latin typeface="Garamond" panose="02020404030301010803" pitchFamily="18" charset="0"/>
              <a:ea typeface="Calibri" panose="020F0502020204030204" pitchFamily="34" charset="0"/>
            </a:endParaRPr>
          </a:p>
          <a:p>
            <a:pPr marL="1600189" indent="-1143000" algn="just">
              <a:lnSpc>
                <a:spcPct val="120000"/>
              </a:lnSpc>
              <a:tabLst>
                <a:tab pos="306070" algn="l"/>
                <a:tab pos="636270" algn="l"/>
              </a:tabLst>
            </a:pPr>
            <a:r>
              <a:rPr lang="en-US" sz="8000" dirty="0">
                <a:effectLst/>
                <a:latin typeface="Garamond" panose="02020404030301010803" pitchFamily="18" charset="0"/>
                <a:ea typeface="Calibri" panose="020F0502020204030204" pitchFamily="34" charset="0"/>
              </a:rPr>
              <a:t>The book project speaks to these research gaps through focused consideration of Covid-19 impact and policy response in India, at the level of states and union territories. </a:t>
            </a:r>
            <a:endParaRPr lang="en-GB" sz="8000" dirty="0">
              <a:effectLst/>
              <a:latin typeface="Garamond" panose="02020404030301010803" pitchFamily="18" charset="0"/>
              <a:ea typeface="Calibri" panose="020F0502020204030204" pitchFamily="34" charset="0"/>
            </a:endParaRPr>
          </a:p>
          <a:p>
            <a:endParaRPr lang="en-GB" dirty="0"/>
          </a:p>
        </p:txBody>
      </p:sp>
    </p:spTree>
    <p:extLst>
      <p:ext uri="{BB962C8B-B14F-4D97-AF65-F5344CB8AC3E}">
        <p14:creationId xmlns:p14="http://schemas.microsoft.com/office/powerpoint/2010/main" val="337632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A75D-3A24-33A8-C36A-1A47839F053A}"/>
              </a:ext>
            </a:extLst>
          </p:cNvPr>
          <p:cNvSpPr>
            <a:spLocks noGrp="1"/>
          </p:cNvSpPr>
          <p:nvPr>
            <p:ph type="title"/>
          </p:nvPr>
        </p:nvSpPr>
        <p:spPr/>
        <p:txBody>
          <a:bodyPr/>
          <a:lstStyle/>
          <a:p>
            <a:r>
              <a:rPr lang="en-GB" dirty="0"/>
              <a:t>Methodology</a:t>
            </a:r>
          </a:p>
        </p:txBody>
      </p:sp>
      <p:sp>
        <p:nvSpPr>
          <p:cNvPr id="3" name="Content Placeholder 2">
            <a:extLst>
              <a:ext uri="{FF2B5EF4-FFF2-40B4-BE49-F238E27FC236}">
                <a16:creationId xmlns:a16="http://schemas.microsoft.com/office/drawing/2014/main" id="{E8C1B226-6C03-73F2-185F-DA7F3E3A9561}"/>
              </a:ext>
            </a:extLst>
          </p:cNvPr>
          <p:cNvSpPr>
            <a:spLocks noGrp="1"/>
          </p:cNvSpPr>
          <p:nvPr>
            <p:ph idx="1"/>
          </p:nvPr>
        </p:nvSpPr>
        <p:spPr/>
        <p:txBody>
          <a:bodyPr>
            <a:normAutofit fontScale="70000" lnSpcReduction="20000"/>
          </a:bodyPr>
          <a:lstStyle/>
          <a:p>
            <a:r>
              <a:rPr lang="en-US" sz="4400" dirty="0">
                <a:latin typeface="Garamond" panose="02020404030301010803" pitchFamily="18" charset="0"/>
                <a:ea typeface="Calibri" panose="020F0502020204030204" pitchFamily="34" charset="0"/>
              </a:rPr>
              <a:t>The book</a:t>
            </a:r>
            <a:r>
              <a:rPr lang="en-US" sz="4400" dirty="0">
                <a:effectLst/>
                <a:latin typeface="Garamond" panose="02020404030301010803" pitchFamily="18" charset="0"/>
                <a:ea typeface="Calibri" panose="020F0502020204030204" pitchFamily="34" charset="0"/>
              </a:rPr>
              <a:t> adopts a nested analysis approach, combining quantitative analysis of available data across India’s states with five in-depth state-level case studies (see Lieberman 2005). </a:t>
            </a:r>
          </a:p>
          <a:p>
            <a:r>
              <a:rPr lang="en-US" sz="4400" dirty="0">
                <a:effectLst/>
                <a:latin typeface="Garamond" panose="02020404030301010803" pitchFamily="18" charset="0"/>
                <a:ea typeface="Calibri" panose="020F0502020204030204" pitchFamily="34" charset="0"/>
              </a:rPr>
              <a:t>Building on initial quantitative analysis, five states were identified for in-depth study: Bihar, Kerala, Maharashtra, Uttar Pradesh, and West Bengal. </a:t>
            </a:r>
          </a:p>
          <a:p>
            <a:r>
              <a:rPr lang="en-US" sz="4400" dirty="0">
                <a:effectLst/>
                <a:latin typeface="Garamond" panose="02020404030301010803" pitchFamily="18" charset="0"/>
                <a:ea typeface="Calibri" panose="020F0502020204030204" pitchFamily="34" charset="0"/>
              </a:rPr>
              <a:t>Case studies go beyond the numbers to provide nuanced consideration of the relationship among state capacity, policy response, and pandemic outcomes.</a:t>
            </a:r>
            <a:endParaRPr lang="en-GB" dirty="0"/>
          </a:p>
        </p:txBody>
      </p:sp>
    </p:spTree>
    <p:extLst>
      <p:ext uri="{BB962C8B-B14F-4D97-AF65-F5344CB8AC3E}">
        <p14:creationId xmlns:p14="http://schemas.microsoft.com/office/powerpoint/2010/main" val="182585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29FE4-A26D-C1F8-4F25-D244AE38D564}"/>
              </a:ext>
            </a:extLst>
          </p:cNvPr>
          <p:cNvSpPr>
            <a:spLocks noGrp="1"/>
          </p:cNvSpPr>
          <p:nvPr>
            <p:ph type="title"/>
          </p:nvPr>
        </p:nvSpPr>
        <p:spPr>
          <a:xfrm>
            <a:off x="609600" y="101112"/>
            <a:ext cx="10972800" cy="1024303"/>
          </a:xfrm>
        </p:spPr>
        <p:txBody>
          <a:bodyPr/>
          <a:lstStyle/>
          <a:p>
            <a:r>
              <a:rPr lang="en-GB" dirty="0"/>
              <a:t>The Book’s Contribution</a:t>
            </a:r>
          </a:p>
        </p:txBody>
      </p:sp>
      <p:sp>
        <p:nvSpPr>
          <p:cNvPr id="3" name="Content Placeholder 2">
            <a:extLst>
              <a:ext uri="{FF2B5EF4-FFF2-40B4-BE49-F238E27FC236}">
                <a16:creationId xmlns:a16="http://schemas.microsoft.com/office/drawing/2014/main" id="{B9FF30D3-8BE8-D289-EF47-2E2BBE2C3EB6}"/>
              </a:ext>
            </a:extLst>
          </p:cNvPr>
          <p:cNvSpPr>
            <a:spLocks noGrp="1"/>
          </p:cNvSpPr>
          <p:nvPr>
            <p:ph idx="1"/>
          </p:nvPr>
        </p:nvSpPr>
        <p:spPr>
          <a:xfrm>
            <a:off x="609600" y="1213339"/>
            <a:ext cx="11582400" cy="4606440"/>
          </a:xfrm>
        </p:spPr>
        <p:txBody>
          <a:bodyPr>
            <a:normAutofit fontScale="92500" lnSpcReduction="10000"/>
          </a:bodyPr>
          <a:lstStyle/>
          <a:p>
            <a:r>
              <a:rPr lang="en-US" sz="1900" dirty="0">
                <a:latin typeface="Garamond" panose="02020404030301010803" pitchFamily="18" charset="0"/>
                <a:ea typeface="Calibri" panose="020F0502020204030204" pitchFamily="34" charset="0"/>
              </a:rPr>
              <a:t>T</a:t>
            </a:r>
            <a:r>
              <a:rPr lang="en-US" sz="1900" dirty="0">
                <a:effectLst/>
                <a:latin typeface="Garamond" panose="02020404030301010803" pitchFamily="18" charset="0"/>
                <a:ea typeface="Calibri" panose="020F0502020204030204" pitchFamily="34" charset="0"/>
              </a:rPr>
              <a:t>he proposed volume offers new empirical insight into what happened during the first two waves of the pandemic across India’s states, and what this variation and experience tells us about the nature of sub-national state institutions. ‘</a:t>
            </a:r>
          </a:p>
          <a:p>
            <a:r>
              <a:rPr lang="en-US" sz="1900" dirty="0">
                <a:effectLst/>
                <a:latin typeface="Garamond" panose="02020404030301010803" pitchFamily="18" charset="0"/>
                <a:ea typeface="Calibri" panose="020F0502020204030204" pitchFamily="34" charset="0"/>
              </a:rPr>
              <a:t>Pandemic response and outcomes have continued to evolve, but this early period of the pandemic offers an important snapshot into the functioning of states in crisis at all levels, in a situation of highly incomplete information. </a:t>
            </a:r>
          </a:p>
          <a:p>
            <a:r>
              <a:rPr lang="en-US" sz="1900" dirty="0">
                <a:effectLst/>
                <a:latin typeface="Garamond" panose="02020404030301010803" pitchFamily="18" charset="0"/>
                <a:ea typeface="Calibri" panose="020F0502020204030204" pitchFamily="34" charset="0"/>
              </a:rPr>
              <a:t>At first glance, both in India and cross-nationally, the relationship between state capacity and Covid impact during the first waves seemed precisely the opposite of what we would expect: wealthier and generally more ‘capable’ states appeared in the official data to do worse, that is to have </a:t>
            </a:r>
            <a:r>
              <a:rPr lang="en-US" sz="1900" i="1" dirty="0">
                <a:effectLst/>
                <a:latin typeface="Garamond" panose="02020404030301010803" pitchFamily="18" charset="0"/>
                <a:ea typeface="Calibri" panose="020F0502020204030204" pitchFamily="34" charset="0"/>
              </a:rPr>
              <a:t>higher </a:t>
            </a:r>
            <a:r>
              <a:rPr lang="en-US" sz="1900" dirty="0">
                <a:effectLst/>
                <a:latin typeface="Garamond" panose="02020404030301010803" pitchFamily="18" charset="0"/>
                <a:ea typeface="Calibri" panose="020F0502020204030204" pitchFamily="34" charset="0"/>
              </a:rPr>
              <a:t>rates of Covid infection and deaths than poorer states (Gisselquist &amp; Vaccaro, 2022). </a:t>
            </a:r>
          </a:p>
          <a:p>
            <a:r>
              <a:rPr lang="en-US" sz="1900" dirty="0">
                <a:effectLst/>
                <a:latin typeface="Garamond" panose="02020404030301010803" pitchFamily="18" charset="0"/>
                <a:ea typeface="Calibri" panose="020F0502020204030204" pitchFamily="34" charset="0"/>
              </a:rPr>
              <a:t>At the cross-country level, this puzzling relationship is straightforwardly explained when other factors are taken into account that correlate both with Covid infection and state capacity, such as the age structure of the population (Gisselquist &amp; Vaccaro, 2022). </a:t>
            </a:r>
          </a:p>
          <a:p>
            <a:r>
              <a:rPr lang="en-US" sz="1900" dirty="0">
                <a:effectLst/>
                <a:latin typeface="Garamond" panose="02020404030301010803" pitchFamily="18" charset="0"/>
                <a:ea typeface="Calibri" panose="020F0502020204030204" pitchFamily="34" charset="0"/>
              </a:rPr>
              <a:t>In India, somewhat different factors appear to be at work, including in particular the quality of Covid data at the state level, especially in lower capacity states. This relationship is further investigated through the case studies. </a:t>
            </a:r>
            <a:endParaRPr lang="en-GB" sz="1900" dirty="0">
              <a:effectLst/>
              <a:latin typeface="Times New Roman" panose="02020603050405020304" pitchFamily="18" charset="0"/>
              <a:ea typeface="Calibri" panose="020F0502020204030204" pitchFamily="34" charset="0"/>
            </a:endParaRPr>
          </a:p>
          <a:p>
            <a:endParaRPr lang="en-GB" sz="1800" dirty="0">
              <a:effectLst/>
              <a:latin typeface="Times New Roman" panose="02020603050405020304" pitchFamily="18" charset="0"/>
              <a:ea typeface="Calibri" panose="020F0502020204030204" pitchFamily="34" charset="0"/>
            </a:endParaRPr>
          </a:p>
          <a:p>
            <a:endParaRPr lang="en-GB" dirty="0"/>
          </a:p>
        </p:txBody>
      </p:sp>
    </p:spTree>
    <p:extLst>
      <p:ext uri="{BB962C8B-B14F-4D97-AF65-F5344CB8AC3E}">
        <p14:creationId xmlns:p14="http://schemas.microsoft.com/office/powerpoint/2010/main" val="420769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0DC63-3753-4629-3971-09154CFCE80E}"/>
              </a:ext>
            </a:extLst>
          </p:cNvPr>
          <p:cNvSpPr>
            <a:spLocks noGrp="1"/>
          </p:cNvSpPr>
          <p:nvPr>
            <p:ph type="title"/>
          </p:nvPr>
        </p:nvSpPr>
        <p:spPr/>
        <p:txBody>
          <a:bodyPr/>
          <a:lstStyle/>
          <a:p>
            <a:r>
              <a:rPr lang="en-GB" dirty="0"/>
              <a:t>Defining State Capacity - 1</a:t>
            </a:r>
          </a:p>
        </p:txBody>
      </p:sp>
      <p:sp>
        <p:nvSpPr>
          <p:cNvPr id="3" name="Content Placeholder 2">
            <a:extLst>
              <a:ext uri="{FF2B5EF4-FFF2-40B4-BE49-F238E27FC236}">
                <a16:creationId xmlns:a16="http://schemas.microsoft.com/office/drawing/2014/main" id="{802D247E-B20F-4906-21E2-2AC3A4530A55}"/>
              </a:ext>
            </a:extLst>
          </p:cNvPr>
          <p:cNvSpPr>
            <a:spLocks noGrp="1"/>
          </p:cNvSpPr>
          <p:nvPr>
            <p:ph idx="1"/>
          </p:nvPr>
        </p:nvSpPr>
        <p:spPr/>
        <p:txBody>
          <a:bodyPr>
            <a:normAutofit lnSpcReduction="10000"/>
          </a:bodyPr>
          <a:lstStyle/>
          <a:p>
            <a:pPr>
              <a:spcAft>
                <a:spcPts val="800"/>
              </a:spcAft>
            </a:pPr>
            <a:r>
              <a:rPr lang="en-GB" sz="1800" dirty="0">
                <a:solidFill>
                  <a:srgbClr val="000000"/>
                </a:solidFill>
                <a:effectLst/>
                <a:latin typeface="LMRoman12-Regular"/>
                <a:ea typeface="Yu Mincho" panose="02020400000000000000" pitchFamily="18" charset="-128"/>
                <a:cs typeface="LMRoman12-Regular"/>
              </a:rPr>
              <a:t>Following Weber (Politics as a Vocation, 1918), the state refers to a ‘human community that (successfully) claims the monopoly of the legitimate use of physical force within a given territory’. </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indent="0">
              <a:spcAft>
                <a:spcPts val="800"/>
              </a:spcAft>
              <a:buNone/>
            </a:pPr>
            <a:r>
              <a:rPr lang="en-GB" sz="1800" dirty="0">
                <a:solidFill>
                  <a:srgbClr val="000000"/>
                </a:solidFill>
                <a:effectLst/>
                <a:latin typeface="LMRoman12-Regular"/>
                <a:ea typeface="Yu Mincho" panose="02020400000000000000" pitchFamily="18" charset="-128"/>
                <a:cs typeface="LMRoman12-Regular"/>
              </a:rPr>
              <a:t> </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p>
            <a:pPr>
              <a:spcAft>
                <a:spcPts val="800"/>
              </a:spcAft>
            </a:pPr>
            <a:r>
              <a:rPr lang="en-GB" sz="1800" dirty="0">
                <a:solidFill>
                  <a:srgbClr val="000000"/>
                </a:solidFill>
                <a:effectLst/>
                <a:latin typeface="LMRoman12-Regular"/>
                <a:ea typeface="Yu Mincho" panose="02020400000000000000" pitchFamily="18" charset="-128"/>
                <a:cs typeface="LMRoman12-Regular"/>
              </a:rPr>
              <a:t>While the government and state to some extent overlap, the state is more than the government in power; it comprises ‘the continuous administrative, legal, bureaucratic and coercive systems that attempt not only to structure relations between civil society and public authority in a polity but also to structure many crucial relationships within civil society as well’ (Stepan 1978, xii).</a:t>
            </a:r>
          </a:p>
          <a:p>
            <a:pPr>
              <a:spcAft>
                <a:spcPts val="800"/>
              </a:spcAft>
            </a:pPr>
            <a:endParaRPr lang="en-GB" sz="1800" dirty="0">
              <a:solidFill>
                <a:srgbClr val="000000"/>
              </a:solidFill>
              <a:latin typeface="LMRoman12-Regular"/>
              <a:ea typeface="Yu Mincho" panose="02020400000000000000" pitchFamily="18" charset="-128"/>
              <a:cs typeface="Times New Roman" panose="02020603050405020304" pitchFamily="18" charset="0"/>
            </a:endParaRPr>
          </a:p>
          <a:p>
            <a:pPr>
              <a:lnSpc>
                <a:spcPct val="110000"/>
              </a:lnSpc>
              <a:spcAft>
                <a:spcPts val="800"/>
              </a:spcAft>
            </a:pPr>
            <a:r>
              <a:rPr lang="en-GB" sz="1800" dirty="0">
                <a:solidFill>
                  <a:srgbClr val="000000"/>
                </a:solidFill>
                <a:effectLst/>
                <a:latin typeface="LMRoman12-Regular"/>
                <a:ea typeface="Yu Mincho" panose="02020400000000000000" pitchFamily="18" charset="-128"/>
                <a:cs typeface="LMRoman12-Regular"/>
              </a:rPr>
              <a:t>Three dimensions of the state are core the analysis presented in the book project: </a:t>
            </a:r>
            <a:r>
              <a:rPr lang="en-GB" sz="1800" b="1" dirty="0">
                <a:solidFill>
                  <a:srgbClr val="000000"/>
                </a:solidFill>
                <a:effectLst/>
                <a:latin typeface="LMRoman12-Regular"/>
                <a:ea typeface="Yu Mincho" panose="02020400000000000000" pitchFamily="18" charset="-128"/>
                <a:cs typeface="LMRoman12-Regular"/>
              </a:rPr>
              <a:t>authority</a:t>
            </a:r>
            <a:r>
              <a:rPr lang="en-GB" sz="1800" dirty="0">
                <a:solidFill>
                  <a:srgbClr val="000000"/>
                </a:solidFill>
                <a:effectLst/>
                <a:latin typeface="LMRoman12-Regular"/>
                <a:ea typeface="Yu Mincho" panose="02020400000000000000" pitchFamily="18" charset="-128"/>
                <a:cs typeface="LMRoman12-Regular"/>
              </a:rPr>
              <a:t> to provide order and security within its borders</a:t>
            </a:r>
            <a:r>
              <a:rPr lang="en-GB" sz="1800" b="1" dirty="0">
                <a:solidFill>
                  <a:srgbClr val="000000"/>
                </a:solidFill>
                <a:effectLst/>
                <a:latin typeface="LMRoman12-Regular"/>
                <a:ea typeface="Yu Mincho" panose="02020400000000000000" pitchFamily="18" charset="-128"/>
                <a:cs typeface="LMRoman12-Regular"/>
              </a:rPr>
              <a:t>; capacity </a:t>
            </a:r>
            <a:r>
              <a:rPr lang="en-GB" sz="1800" dirty="0">
                <a:solidFill>
                  <a:srgbClr val="000000"/>
                </a:solidFill>
                <a:effectLst/>
                <a:latin typeface="LMRoman12-Regular"/>
                <a:ea typeface="Yu Mincho" panose="02020400000000000000" pitchFamily="18" charset="-128"/>
                <a:cs typeface="LMRoman12-Regular"/>
              </a:rPr>
              <a:t>to provide basic public services; and </a:t>
            </a:r>
            <a:r>
              <a:rPr lang="en-GB" sz="1800" b="1" dirty="0">
                <a:solidFill>
                  <a:srgbClr val="000000"/>
                </a:solidFill>
                <a:effectLst/>
                <a:latin typeface="LMRoman12-Regular"/>
                <a:ea typeface="Yu Mincho" panose="02020400000000000000" pitchFamily="18" charset="-128"/>
                <a:cs typeface="LMRoman12-Regular"/>
              </a:rPr>
              <a:t>legitimacy</a:t>
            </a:r>
            <a:r>
              <a:rPr lang="en-GB" sz="1800" dirty="0">
                <a:solidFill>
                  <a:srgbClr val="000000"/>
                </a:solidFill>
                <a:effectLst/>
                <a:latin typeface="LMRoman12-Regular"/>
                <a:ea typeface="Yu Mincho" panose="02020400000000000000" pitchFamily="18" charset="-128"/>
                <a:cs typeface="LMRoman12-Regular"/>
              </a:rPr>
              <a:t> in terms of popular consent for the state to govern (see </a:t>
            </a:r>
            <a:r>
              <a:rPr lang="en-GB" sz="1800" dirty="0">
                <a:solidFill>
                  <a:srgbClr val="0000FF"/>
                </a:solidFill>
                <a:effectLst/>
                <a:latin typeface="LMRoman12-Regular"/>
                <a:ea typeface="Yu Mincho" panose="02020400000000000000" pitchFamily="18" charset="-128"/>
                <a:cs typeface="LMRoman12-Regular"/>
              </a:rPr>
              <a:t>Bratton and Chang </a:t>
            </a:r>
            <a:r>
              <a:rPr lang="en-GB" sz="1800" dirty="0">
                <a:solidFill>
                  <a:srgbClr val="000000"/>
                </a:solidFill>
                <a:effectLst/>
                <a:latin typeface="LMRoman12-Regular"/>
                <a:ea typeface="Yu Mincho" panose="02020400000000000000" pitchFamily="18" charset="-128"/>
                <a:cs typeface="LMRoman12-Regular"/>
              </a:rPr>
              <a:t>(</a:t>
            </a:r>
            <a:r>
              <a:rPr lang="en-GB" sz="1800" dirty="0">
                <a:solidFill>
                  <a:srgbClr val="0000FF"/>
                </a:solidFill>
                <a:effectLst/>
                <a:latin typeface="LMRoman12-Regular"/>
                <a:ea typeface="Yu Mincho" panose="02020400000000000000" pitchFamily="18" charset="-128"/>
                <a:cs typeface="LMRoman12-Regular"/>
              </a:rPr>
              <a:t>2006</a:t>
            </a:r>
            <a:r>
              <a:rPr lang="en-GB" sz="1800" dirty="0">
                <a:solidFill>
                  <a:srgbClr val="000000"/>
                </a:solidFill>
                <a:effectLst/>
                <a:latin typeface="LMRoman12-Regular"/>
                <a:ea typeface="Yu Mincho" panose="02020400000000000000" pitchFamily="18" charset="-128"/>
                <a:cs typeface="LMRoman12-Regular"/>
              </a:rPr>
              <a:t>), </a:t>
            </a:r>
            <a:r>
              <a:rPr lang="en-GB" sz="1800" dirty="0">
                <a:solidFill>
                  <a:srgbClr val="0000FF"/>
                </a:solidFill>
                <a:effectLst/>
                <a:latin typeface="LMRoman12-Regular"/>
                <a:ea typeface="Yu Mincho" panose="02020400000000000000" pitchFamily="18" charset="-128"/>
                <a:cs typeface="LMRoman12-Regular"/>
              </a:rPr>
              <a:t>Carbone and </a:t>
            </a:r>
            <a:r>
              <a:rPr lang="en-GB" sz="1800" dirty="0" err="1">
                <a:solidFill>
                  <a:srgbClr val="0000FF"/>
                </a:solidFill>
                <a:effectLst/>
                <a:latin typeface="LMRoman12-Regular"/>
                <a:ea typeface="Yu Mincho" panose="02020400000000000000" pitchFamily="18" charset="-128"/>
                <a:cs typeface="LMRoman12-Regular"/>
              </a:rPr>
              <a:t>Memoli</a:t>
            </a:r>
            <a:r>
              <a:rPr lang="en-GB" sz="1800" dirty="0">
                <a:solidFill>
                  <a:srgbClr val="0000FF"/>
                </a:solidFill>
                <a:effectLst/>
                <a:latin typeface="LMRoman12-Regular"/>
                <a:ea typeface="Yu Mincho" panose="02020400000000000000" pitchFamily="18" charset="-128"/>
                <a:cs typeface="LMRoman12-Regular"/>
              </a:rPr>
              <a:t> </a:t>
            </a:r>
            <a:r>
              <a:rPr lang="en-GB" sz="1800" dirty="0">
                <a:solidFill>
                  <a:srgbClr val="000000"/>
                </a:solidFill>
                <a:effectLst/>
                <a:latin typeface="LMRoman12-Regular"/>
                <a:ea typeface="Yu Mincho" panose="02020400000000000000" pitchFamily="18" charset="-128"/>
                <a:cs typeface="LMRoman12-Regular"/>
              </a:rPr>
              <a:t>(</a:t>
            </a:r>
            <a:r>
              <a:rPr lang="en-GB" sz="1800" dirty="0">
                <a:solidFill>
                  <a:srgbClr val="0000FF"/>
                </a:solidFill>
                <a:effectLst/>
                <a:latin typeface="LMRoman12-Regular"/>
                <a:ea typeface="Yu Mincho" panose="02020400000000000000" pitchFamily="18" charset="-128"/>
                <a:cs typeface="LMRoman12-Regular"/>
              </a:rPr>
              <a:t>2015</a:t>
            </a:r>
            <a:r>
              <a:rPr lang="en-GB" sz="1800" dirty="0">
                <a:solidFill>
                  <a:srgbClr val="000000"/>
                </a:solidFill>
                <a:effectLst/>
                <a:latin typeface="LMRoman12-Regular"/>
                <a:ea typeface="Yu Mincho" panose="02020400000000000000" pitchFamily="18" charset="-128"/>
                <a:cs typeface="LMRoman12-Regular"/>
              </a:rPr>
              <a:t>), </a:t>
            </a:r>
            <a:r>
              <a:rPr lang="en-GB" sz="1800" dirty="0" err="1">
                <a:solidFill>
                  <a:srgbClr val="0000FF"/>
                </a:solidFill>
                <a:effectLst/>
                <a:latin typeface="LMRoman12-Regular"/>
                <a:ea typeface="Yu Mincho" panose="02020400000000000000" pitchFamily="18" charset="-128"/>
                <a:cs typeface="LMRoman12-Regular"/>
              </a:rPr>
              <a:t>Carment</a:t>
            </a:r>
            <a:r>
              <a:rPr lang="en-GB" sz="1800" dirty="0">
                <a:solidFill>
                  <a:srgbClr val="0000FF"/>
                </a:solidFill>
                <a:effectLst/>
                <a:latin typeface="LMRoman12-Regular"/>
                <a:ea typeface="Yu Mincho" panose="02020400000000000000" pitchFamily="18" charset="-128"/>
                <a:cs typeface="LMRoman12-Regular"/>
              </a:rPr>
              <a:t> and </a:t>
            </a:r>
            <a:r>
              <a:rPr lang="en-GB" sz="1800" dirty="0" err="1">
                <a:solidFill>
                  <a:srgbClr val="0000FF"/>
                </a:solidFill>
                <a:effectLst/>
                <a:latin typeface="LMRoman12-Regular"/>
                <a:ea typeface="Yu Mincho" panose="02020400000000000000" pitchFamily="18" charset="-128"/>
                <a:cs typeface="LMRoman12-Regular"/>
              </a:rPr>
              <a:t>Yiagadeesen</a:t>
            </a:r>
            <a:r>
              <a:rPr lang="en-GB" sz="1800" dirty="0">
                <a:solidFill>
                  <a:srgbClr val="0000FF"/>
                </a:solidFill>
                <a:effectLst/>
                <a:latin typeface="LMRoman12-Regular"/>
                <a:ea typeface="Yu Mincho" panose="02020400000000000000" pitchFamily="18" charset="-128"/>
                <a:cs typeface="LMRoman12-Regular"/>
              </a:rPr>
              <a:t> </a:t>
            </a:r>
            <a:r>
              <a:rPr lang="en-GB" sz="1800" dirty="0">
                <a:solidFill>
                  <a:srgbClr val="000000"/>
                </a:solidFill>
                <a:effectLst/>
                <a:latin typeface="LMRoman12-Regular"/>
                <a:ea typeface="Yu Mincho" panose="02020400000000000000" pitchFamily="18" charset="-128"/>
                <a:cs typeface="LMRoman12-Regular"/>
              </a:rPr>
              <a:t>(</a:t>
            </a:r>
            <a:r>
              <a:rPr lang="en-GB" sz="1800" dirty="0">
                <a:solidFill>
                  <a:srgbClr val="0000FF"/>
                </a:solidFill>
                <a:effectLst/>
                <a:latin typeface="LMRoman12-Regular"/>
                <a:ea typeface="Yu Mincho" panose="02020400000000000000" pitchFamily="18" charset="-128"/>
                <a:cs typeface="LMRoman12-Regular"/>
              </a:rPr>
              <a:t>2019</a:t>
            </a:r>
            <a:r>
              <a:rPr lang="en-GB" sz="1800" dirty="0">
                <a:solidFill>
                  <a:srgbClr val="000000"/>
                </a:solidFill>
                <a:effectLst/>
                <a:latin typeface="LMRoman12-Regular"/>
                <a:ea typeface="Yu Mincho" panose="02020400000000000000" pitchFamily="18" charset="-128"/>
                <a:cs typeface="LMRoman12-Regular"/>
              </a:rPr>
              <a:t>), </a:t>
            </a:r>
            <a:r>
              <a:rPr lang="en-GB" sz="1800" dirty="0" err="1">
                <a:solidFill>
                  <a:srgbClr val="0000FF"/>
                </a:solidFill>
                <a:effectLst/>
                <a:latin typeface="LMRoman12-Regular"/>
                <a:ea typeface="Yu Mincho" panose="02020400000000000000" pitchFamily="18" charset="-128"/>
                <a:cs typeface="LMRoman12-Regular"/>
              </a:rPr>
              <a:t>Tikuisis</a:t>
            </a:r>
            <a:r>
              <a:rPr lang="en-GB" sz="1800" dirty="0">
                <a:solidFill>
                  <a:srgbClr val="0000FF"/>
                </a:solidFill>
                <a:effectLst/>
                <a:latin typeface="LMRoman12-Regular"/>
                <a:ea typeface="Yu Mincho" panose="02020400000000000000" pitchFamily="18" charset="-128"/>
                <a:cs typeface="LMRoman12-Regular"/>
              </a:rPr>
              <a:t> et al. </a:t>
            </a:r>
            <a:r>
              <a:rPr lang="en-GB" sz="1800" dirty="0">
                <a:solidFill>
                  <a:srgbClr val="000000"/>
                </a:solidFill>
                <a:effectLst/>
                <a:latin typeface="LMRoman12-Regular"/>
                <a:ea typeface="Yu Mincho" panose="02020400000000000000" pitchFamily="18" charset="-128"/>
                <a:cs typeface="LMRoman12-Regular"/>
              </a:rPr>
              <a:t>(</a:t>
            </a:r>
            <a:r>
              <a:rPr lang="en-GB" sz="1800" dirty="0">
                <a:solidFill>
                  <a:srgbClr val="0000FF"/>
                </a:solidFill>
                <a:effectLst/>
                <a:latin typeface="LMRoman12-Regular"/>
                <a:ea typeface="Yu Mincho" panose="02020400000000000000" pitchFamily="18" charset="-128"/>
                <a:cs typeface="LMRoman12-Regular"/>
              </a:rPr>
              <a:t>2015</a:t>
            </a:r>
            <a:r>
              <a:rPr lang="en-GB" sz="1800" dirty="0">
                <a:solidFill>
                  <a:srgbClr val="000000"/>
                </a:solidFill>
                <a:effectLst/>
                <a:latin typeface="LMRoman12-Regular"/>
                <a:ea typeface="Yu Mincho" panose="02020400000000000000" pitchFamily="18" charset="-128"/>
                <a:cs typeface="LMRoman12-Regular"/>
              </a:rPr>
              <a:t>), </a:t>
            </a:r>
            <a:r>
              <a:rPr lang="en-GB" sz="1800" dirty="0" err="1">
                <a:solidFill>
                  <a:srgbClr val="0000FF"/>
                </a:solidFill>
                <a:effectLst/>
                <a:latin typeface="LMRoman12-Regular"/>
                <a:ea typeface="Yu Mincho" panose="02020400000000000000" pitchFamily="18" charset="-128"/>
                <a:cs typeface="LMRoman12-Regular"/>
              </a:rPr>
              <a:t>Ziaja</a:t>
            </a:r>
            <a:r>
              <a:rPr lang="en-GB" sz="1800" dirty="0">
                <a:solidFill>
                  <a:srgbClr val="0000FF"/>
                </a:solidFill>
                <a:effectLst/>
                <a:latin typeface="LMRoman12-Regular"/>
                <a:ea typeface="Yu Mincho" panose="02020400000000000000" pitchFamily="18" charset="-128"/>
                <a:cs typeface="LMRoman12-Regular"/>
              </a:rPr>
              <a:t> et al. </a:t>
            </a:r>
            <a:r>
              <a:rPr lang="en-GB" sz="1800" dirty="0">
                <a:solidFill>
                  <a:srgbClr val="000000"/>
                </a:solidFill>
                <a:effectLst/>
                <a:latin typeface="LMRoman12-Regular"/>
                <a:ea typeface="Yu Mincho" panose="02020400000000000000" pitchFamily="18" charset="-128"/>
                <a:cs typeface="LMRoman12-Regular"/>
              </a:rPr>
              <a:t>(</a:t>
            </a:r>
            <a:r>
              <a:rPr lang="en-GB" sz="1800" dirty="0">
                <a:solidFill>
                  <a:srgbClr val="0000FF"/>
                </a:solidFill>
                <a:effectLst/>
                <a:latin typeface="LMRoman12-Regular"/>
                <a:ea typeface="Yu Mincho" panose="02020400000000000000" pitchFamily="18" charset="-128"/>
                <a:cs typeface="LMRoman12-Regular"/>
              </a:rPr>
              <a:t>2019</a:t>
            </a:r>
            <a:r>
              <a:rPr lang="en-GB" sz="1800" dirty="0">
                <a:solidFill>
                  <a:srgbClr val="000000"/>
                </a:solidFill>
                <a:effectLst/>
                <a:latin typeface="LMRoman12-Regular"/>
                <a:ea typeface="Yu Mincho" panose="02020400000000000000" pitchFamily="18" charset="-128"/>
                <a:cs typeface="LMRoman12-Regular"/>
              </a:rPr>
              <a:t>)).</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dirty="0"/>
          </a:p>
        </p:txBody>
      </p:sp>
    </p:spTree>
    <p:extLst>
      <p:ext uri="{BB962C8B-B14F-4D97-AF65-F5344CB8AC3E}">
        <p14:creationId xmlns:p14="http://schemas.microsoft.com/office/powerpoint/2010/main" val="138951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A9334-B401-7584-0114-5F05CF1DB980}"/>
              </a:ext>
            </a:extLst>
          </p:cNvPr>
          <p:cNvSpPr>
            <a:spLocks noGrp="1"/>
          </p:cNvSpPr>
          <p:nvPr>
            <p:ph type="title"/>
          </p:nvPr>
        </p:nvSpPr>
        <p:spPr/>
        <p:txBody>
          <a:bodyPr/>
          <a:lstStyle/>
          <a:p>
            <a:r>
              <a:rPr lang="en-GB" dirty="0"/>
              <a:t>Defining State Capacity - 2</a:t>
            </a:r>
          </a:p>
        </p:txBody>
      </p:sp>
      <p:sp>
        <p:nvSpPr>
          <p:cNvPr id="3" name="Content Placeholder 2">
            <a:extLst>
              <a:ext uri="{FF2B5EF4-FFF2-40B4-BE49-F238E27FC236}">
                <a16:creationId xmlns:a16="http://schemas.microsoft.com/office/drawing/2014/main" id="{734B846D-FB3C-0839-9CFD-FF6B491D060A}"/>
              </a:ext>
            </a:extLst>
          </p:cNvPr>
          <p:cNvSpPr>
            <a:spLocks noGrp="1"/>
          </p:cNvSpPr>
          <p:nvPr>
            <p:ph idx="1"/>
          </p:nvPr>
        </p:nvSpPr>
        <p:spPr>
          <a:xfrm>
            <a:off x="609600" y="1288073"/>
            <a:ext cx="10972800" cy="4531705"/>
          </a:xfrm>
        </p:spPr>
        <p:txBody>
          <a:bodyPr>
            <a:normAutofit fontScale="25000" lnSpcReduction="20000"/>
          </a:bodyPr>
          <a:lstStyle/>
          <a:p>
            <a:pPr>
              <a:lnSpc>
                <a:spcPct val="120000"/>
              </a:lnSpc>
              <a:spcAft>
                <a:spcPts val="800"/>
              </a:spcAft>
            </a:pPr>
            <a:r>
              <a:rPr lang="en-GB" sz="8000" dirty="0">
                <a:solidFill>
                  <a:srgbClr val="000000"/>
                </a:solidFill>
                <a:effectLst/>
                <a:latin typeface="Garamond" panose="02020404030301010803" pitchFamily="18" charset="0"/>
                <a:ea typeface="Yu Mincho" panose="02020400000000000000" pitchFamily="18" charset="-128"/>
                <a:cs typeface="LMRoman12-Regular"/>
              </a:rPr>
              <a:t>While this approach leaves aside focused consideration of other dimensions and aspects of the state – some of which are considered in more depth in selected case chapters – in our view it also speaks broadly to core aspects highlighted in the literature. For instance, state capacity and to a lesser extent authority are closely related to what is sometimes called state effectiveness. </a:t>
            </a:r>
            <a:endParaRPr lang="en-GB" sz="8000" dirty="0">
              <a:effectLst/>
              <a:latin typeface="Garamond" panose="02020404030301010803" pitchFamily="18" charset="0"/>
              <a:ea typeface="Yu Mincho" panose="02020400000000000000" pitchFamily="18" charset="-128"/>
              <a:cs typeface="Times New Roman" panose="02020603050405020304" pitchFamily="18" charset="0"/>
            </a:endParaRPr>
          </a:p>
          <a:p>
            <a:pPr>
              <a:lnSpc>
                <a:spcPct val="120000"/>
              </a:lnSpc>
              <a:spcAft>
                <a:spcPts val="800"/>
              </a:spcAft>
            </a:pPr>
            <a:r>
              <a:rPr lang="en-GB" sz="8000" dirty="0">
                <a:solidFill>
                  <a:srgbClr val="000000"/>
                </a:solidFill>
                <a:effectLst/>
                <a:latin typeface="Garamond" panose="02020404030301010803" pitchFamily="18" charset="0"/>
                <a:ea typeface="Yu Mincho" panose="02020400000000000000" pitchFamily="18" charset="-128"/>
                <a:cs typeface="LMRoman12-Regular"/>
              </a:rPr>
              <a:t> </a:t>
            </a:r>
            <a:r>
              <a:rPr lang="en-GB" sz="8000" dirty="0">
                <a:solidFill>
                  <a:srgbClr val="0000FF"/>
                </a:solidFill>
                <a:effectLst/>
                <a:latin typeface="Garamond" panose="02020404030301010803" pitchFamily="18" charset="0"/>
                <a:ea typeface="Yu Mincho" panose="02020400000000000000" pitchFamily="18" charset="-128"/>
                <a:cs typeface="LMRoman12-Regular"/>
              </a:rPr>
              <a:t>Mann </a:t>
            </a:r>
            <a:r>
              <a:rPr lang="en-GB" sz="8000" dirty="0">
                <a:solidFill>
                  <a:srgbClr val="000000"/>
                </a:solidFill>
                <a:effectLst/>
                <a:latin typeface="Garamond" panose="02020404030301010803" pitchFamily="18" charset="0"/>
                <a:ea typeface="Yu Mincho" panose="02020400000000000000" pitchFamily="18" charset="-128"/>
                <a:cs typeface="LMRoman12-Regular"/>
              </a:rPr>
              <a:t>(</a:t>
            </a:r>
            <a:r>
              <a:rPr lang="en-GB" sz="8000" dirty="0">
                <a:solidFill>
                  <a:srgbClr val="0000FF"/>
                </a:solidFill>
                <a:effectLst/>
                <a:latin typeface="Garamond" panose="02020404030301010803" pitchFamily="18" charset="0"/>
                <a:ea typeface="Yu Mincho" panose="02020400000000000000" pitchFamily="18" charset="-128"/>
                <a:cs typeface="LMRoman12-Regular"/>
              </a:rPr>
              <a:t>1984</a:t>
            </a:r>
            <a:r>
              <a:rPr lang="en-GB" sz="8000" dirty="0">
                <a:solidFill>
                  <a:srgbClr val="000000"/>
                </a:solidFill>
                <a:effectLst/>
                <a:latin typeface="Garamond" panose="02020404030301010803" pitchFamily="18" charset="0"/>
                <a:ea typeface="Yu Mincho" panose="02020400000000000000" pitchFamily="18" charset="-128"/>
                <a:cs typeface="LMRoman12-Regular"/>
              </a:rPr>
              <a:t>) highlights two dimensions of state power, (a) the ‘despotic’ power of state elites over civil society, which we see linked closely with state authority, and (b) ‘infrastructural’ power of the state ‘to penetrate and centrally coordinate the activities of civil society through its own infrastructure’, which has a number of overlaps with the concept of state capacity as defined here (p. 114). </a:t>
            </a:r>
            <a:endParaRPr lang="en-GB" sz="8000" dirty="0">
              <a:effectLst/>
              <a:latin typeface="Garamond" panose="02020404030301010803" pitchFamily="18" charset="0"/>
              <a:ea typeface="Yu Mincho" panose="02020400000000000000" pitchFamily="18" charset="-128"/>
              <a:cs typeface="Times New Roman" panose="02020603050405020304" pitchFamily="18" charset="0"/>
            </a:endParaRPr>
          </a:p>
          <a:p>
            <a:pPr>
              <a:lnSpc>
                <a:spcPct val="120000"/>
              </a:lnSpc>
              <a:spcAft>
                <a:spcPts val="800"/>
              </a:spcAft>
            </a:pPr>
            <a:r>
              <a:rPr lang="en-GB" sz="8000" dirty="0">
                <a:solidFill>
                  <a:srgbClr val="000000"/>
                </a:solidFill>
                <a:effectLst/>
                <a:latin typeface="Garamond" panose="02020404030301010803" pitchFamily="18" charset="0"/>
                <a:ea typeface="Yu Mincho" panose="02020400000000000000" pitchFamily="18" charset="-128"/>
                <a:cs typeface="LMRoman12-Regular"/>
              </a:rPr>
              <a:t> Likewise, </a:t>
            </a:r>
            <a:r>
              <a:rPr lang="en-GB" sz="8000" dirty="0">
                <a:solidFill>
                  <a:srgbClr val="0000FF"/>
                </a:solidFill>
                <a:effectLst/>
                <a:latin typeface="Garamond" panose="02020404030301010803" pitchFamily="18" charset="0"/>
                <a:ea typeface="Yu Mincho" panose="02020400000000000000" pitchFamily="18" charset="-128"/>
                <a:cs typeface="LMRoman12-Regular"/>
              </a:rPr>
              <a:t>Fortin-</a:t>
            </a:r>
            <a:r>
              <a:rPr lang="en-GB" sz="8000" dirty="0" err="1">
                <a:solidFill>
                  <a:srgbClr val="0000FF"/>
                </a:solidFill>
                <a:effectLst/>
                <a:latin typeface="Garamond" panose="02020404030301010803" pitchFamily="18" charset="0"/>
                <a:ea typeface="Yu Mincho" panose="02020400000000000000" pitchFamily="18" charset="-128"/>
                <a:cs typeface="LMRoman12-Regular"/>
              </a:rPr>
              <a:t>Rittberger</a:t>
            </a:r>
            <a:r>
              <a:rPr lang="en-GB" sz="8000" dirty="0">
                <a:solidFill>
                  <a:srgbClr val="0000FF"/>
                </a:solidFill>
                <a:effectLst/>
                <a:latin typeface="Garamond" panose="02020404030301010803" pitchFamily="18" charset="0"/>
                <a:ea typeface="Yu Mincho" panose="02020400000000000000" pitchFamily="18" charset="-128"/>
                <a:cs typeface="LMRoman12-Regular"/>
              </a:rPr>
              <a:t> </a:t>
            </a:r>
            <a:r>
              <a:rPr lang="en-GB" sz="8000" dirty="0">
                <a:solidFill>
                  <a:srgbClr val="000000"/>
                </a:solidFill>
                <a:effectLst/>
                <a:latin typeface="Garamond" panose="02020404030301010803" pitchFamily="18" charset="0"/>
                <a:ea typeface="Yu Mincho" panose="02020400000000000000" pitchFamily="18" charset="-128"/>
                <a:cs typeface="LMRoman12-Regular"/>
              </a:rPr>
              <a:t>(</a:t>
            </a:r>
            <a:r>
              <a:rPr lang="en-GB" sz="8000" dirty="0">
                <a:solidFill>
                  <a:srgbClr val="0000FF"/>
                </a:solidFill>
                <a:effectLst/>
                <a:latin typeface="Garamond" panose="02020404030301010803" pitchFamily="18" charset="0"/>
                <a:ea typeface="Yu Mincho" panose="02020400000000000000" pitchFamily="18" charset="-128"/>
                <a:cs typeface="LMRoman12-Regular"/>
              </a:rPr>
              <a:t>2014</a:t>
            </a:r>
            <a:r>
              <a:rPr lang="en-GB" sz="8000" dirty="0">
                <a:solidFill>
                  <a:srgbClr val="000000"/>
                </a:solidFill>
                <a:effectLst/>
                <a:latin typeface="Garamond" panose="02020404030301010803" pitchFamily="18" charset="0"/>
                <a:ea typeface="Yu Mincho" panose="02020400000000000000" pitchFamily="18" charset="-128"/>
                <a:cs typeface="LMRoman12-Regular"/>
              </a:rPr>
              <a:t>) distinguishes between infrastructural and coercive dimensions, </a:t>
            </a:r>
            <a:r>
              <a:rPr lang="en-GB" sz="8000" dirty="0">
                <a:solidFill>
                  <a:srgbClr val="0000FF"/>
                </a:solidFill>
                <a:effectLst/>
                <a:latin typeface="Garamond" panose="02020404030301010803" pitchFamily="18" charset="0"/>
                <a:ea typeface="Yu Mincho" panose="02020400000000000000" pitchFamily="18" charset="-128"/>
                <a:cs typeface="LMRoman12-Regular"/>
              </a:rPr>
              <a:t>Savoia  and Sen </a:t>
            </a:r>
            <a:r>
              <a:rPr lang="en-GB" sz="8000" dirty="0">
                <a:solidFill>
                  <a:srgbClr val="000000"/>
                </a:solidFill>
                <a:effectLst/>
                <a:latin typeface="Garamond" panose="02020404030301010803" pitchFamily="18" charset="0"/>
                <a:ea typeface="Yu Mincho" panose="02020400000000000000" pitchFamily="18" charset="-128"/>
                <a:cs typeface="LMRoman12-Regular"/>
              </a:rPr>
              <a:t>(</a:t>
            </a:r>
            <a:r>
              <a:rPr lang="en-GB" sz="8000" dirty="0">
                <a:solidFill>
                  <a:srgbClr val="0000FF"/>
                </a:solidFill>
                <a:effectLst/>
                <a:latin typeface="Garamond" panose="02020404030301010803" pitchFamily="18" charset="0"/>
                <a:ea typeface="Yu Mincho" panose="02020400000000000000" pitchFamily="18" charset="-128"/>
                <a:cs typeface="LMRoman12-Regular"/>
              </a:rPr>
              <a:t>2015</a:t>
            </a:r>
            <a:r>
              <a:rPr lang="en-GB" sz="8000" dirty="0">
                <a:solidFill>
                  <a:srgbClr val="000000"/>
                </a:solidFill>
                <a:effectLst/>
                <a:latin typeface="Garamond" panose="02020404030301010803" pitchFamily="18" charset="0"/>
                <a:ea typeface="Yu Mincho" panose="02020400000000000000" pitchFamily="18" charset="-128"/>
                <a:cs typeface="LMRoman12-Regular"/>
              </a:rPr>
              <a:t>) among military, fiscal, administrative, legal, and infrastructural dimensions,  and </a:t>
            </a:r>
            <a:r>
              <a:rPr lang="en-GB" sz="8000" dirty="0">
                <a:solidFill>
                  <a:srgbClr val="0000FF"/>
                </a:solidFill>
                <a:effectLst/>
                <a:latin typeface="Garamond" panose="02020404030301010803" pitchFamily="18" charset="0"/>
                <a:ea typeface="Yu Mincho" panose="02020400000000000000" pitchFamily="18" charset="-128"/>
                <a:cs typeface="LMRoman12-Regular"/>
              </a:rPr>
              <a:t>Hanson </a:t>
            </a:r>
            <a:r>
              <a:rPr lang="en-GB" sz="8000" dirty="0">
                <a:solidFill>
                  <a:srgbClr val="000000"/>
                </a:solidFill>
                <a:effectLst/>
                <a:latin typeface="Garamond" panose="02020404030301010803" pitchFamily="18" charset="0"/>
                <a:ea typeface="Yu Mincho" panose="02020400000000000000" pitchFamily="18" charset="-128"/>
                <a:cs typeface="LMRoman12-Regular"/>
              </a:rPr>
              <a:t>(</a:t>
            </a:r>
            <a:r>
              <a:rPr lang="en-GB" sz="8000" dirty="0">
                <a:solidFill>
                  <a:srgbClr val="0000FF"/>
                </a:solidFill>
                <a:effectLst/>
                <a:latin typeface="Garamond" panose="02020404030301010803" pitchFamily="18" charset="0"/>
                <a:ea typeface="Yu Mincho" panose="02020400000000000000" pitchFamily="18" charset="-128"/>
                <a:cs typeface="LMRoman12-Regular"/>
              </a:rPr>
              <a:t>2018</a:t>
            </a:r>
            <a:r>
              <a:rPr lang="en-GB" sz="8000" dirty="0">
                <a:solidFill>
                  <a:srgbClr val="000000"/>
                </a:solidFill>
                <a:effectLst/>
                <a:latin typeface="Garamond" panose="02020404030301010803" pitchFamily="18" charset="0"/>
                <a:ea typeface="Yu Mincho" panose="02020400000000000000" pitchFamily="18" charset="-128"/>
                <a:cs typeface="LMRoman12-Regular"/>
              </a:rPr>
              <a:t>) among coercive, extractive, and administrative dimensions of the state.</a:t>
            </a:r>
            <a:endParaRPr lang="en-GB" sz="8000" dirty="0">
              <a:effectLst/>
              <a:latin typeface="Garamond" panose="02020404030301010803" pitchFamily="18" charset="0"/>
              <a:ea typeface="Yu Mincho" panose="02020400000000000000" pitchFamily="18" charset="-128"/>
              <a:cs typeface="Times New Roman" panose="02020603050405020304" pitchFamily="18" charset="0"/>
            </a:endParaRPr>
          </a:p>
          <a:p>
            <a:endParaRPr lang="en-GB" dirty="0"/>
          </a:p>
        </p:txBody>
      </p:sp>
    </p:spTree>
    <p:extLst>
      <p:ext uri="{BB962C8B-B14F-4D97-AF65-F5344CB8AC3E}">
        <p14:creationId xmlns:p14="http://schemas.microsoft.com/office/powerpoint/2010/main" val="81215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1DF55-EE68-BE47-5F79-6FBDBA3640DA}"/>
              </a:ext>
            </a:extLst>
          </p:cNvPr>
          <p:cNvSpPr>
            <a:spLocks noGrp="1"/>
          </p:cNvSpPr>
          <p:nvPr>
            <p:ph type="title"/>
          </p:nvPr>
        </p:nvSpPr>
        <p:spPr/>
        <p:txBody>
          <a:bodyPr>
            <a:normAutofit fontScale="90000"/>
          </a:bodyPr>
          <a:lstStyle/>
          <a:p>
            <a:r>
              <a:rPr lang="en-GB" dirty="0"/>
              <a:t>How does State Capacity matter in the Pandemic Response? (1)</a:t>
            </a:r>
          </a:p>
        </p:txBody>
      </p:sp>
      <p:sp>
        <p:nvSpPr>
          <p:cNvPr id="3" name="Content Placeholder 2">
            <a:extLst>
              <a:ext uri="{FF2B5EF4-FFF2-40B4-BE49-F238E27FC236}">
                <a16:creationId xmlns:a16="http://schemas.microsoft.com/office/drawing/2014/main" id="{7ECCF3D1-D8E6-6ED8-D50E-DB4D0FD7372A}"/>
              </a:ext>
            </a:extLst>
          </p:cNvPr>
          <p:cNvSpPr>
            <a:spLocks noGrp="1"/>
          </p:cNvSpPr>
          <p:nvPr>
            <p:ph idx="1"/>
          </p:nvPr>
        </p:nvSpPr>
        <p:spPr/>
        <p:txBody>
          <a:bodyPr/>
          <a:lstStyle/>
          <a:p>
            <a:pPr>
              <a:spcAft>
                <a:spcPts val="800"/>
              </a:spcAft>
            </a:pPr>
            <a:r>
              <a:rPr lang="en-GB" sz="2000" dirty="0">
                <a:effectLst/>
                <a:latin typeface="Garamond" panose="02020404030301010803" pitchFamily="18" charset="0"/>
                <a:ea typeface="Yu Mincho" panose="02020400000000000000" pitchFamily="18" charset="-128"/>
                <a:cs typeface="LMRoman12-Regular"/>
              </a:rPr>
              <a:t>The literature on the state suggests a positive relationship between state effectiveness and pandemic outcomes, all else equal. </a:t>
            </a:r>
            <a:endParaRPr lang="en-GB" sz="2000" dirty="0">
              <a:effectLst/>
              <a:latin typeface="Garamond" panose="02020404030301010803" pitchFamily="18" charset="0"/>
              <a:ea typeface="Yu Mincho" panose="02020400000000000000" pitchFamily="18" charset="-128"/>
              <a:cs typeface="Times New Roman" panose="02020603050405020304" pitchFamily="18" charset="0"/>
            </a:endParaRPr>
          </a:p>
          <a:p>
            <a:pPr>
              <a:spcAft>
                <a:spcPts val="800"/>
              </a:spcAft>
            </a:pPr>
            <a:endParaRPr lang="en-GB" sz="2000" dirty="0">
              <a:effectLst/>
              <a:latin typeface="Garamond" panose="02020404030301010803" pitchFamily="18" charset="0"/>
              <a:ea typeface="Yu Mincho" panose="02020400000000000000" pitchFamily="18" charset="-128"/>
              <a:cs typeface="Times New Roman" panose="02020603050405020304" pitchFamily="18" charset="0"/>
            </a:endParaRPr>
          </a:p>
          <a:p>
            <a:pPr>
              <a:spcAft>
                <a:spcPts val="800"/>
              </a:spcAft>
            </a:pPr>
            <a:r>
              <a:rPr lang="en-GB" sz="2000" dirty="0">
                <a:effectLst/>
                <a:latin typeface="Garamond" panose="02020404030301010803" pitchFamily="18" charset="0"/>
                <a:ea typeface="Yu Mincho" panose="02020400000000000000" pitchFamily="18" charset="-128"/>
                <a:cs typeface="LMRoman12-Regular"/>
              </a:rPr>
              <a:t>Links between </a:t>
            </a:r>
            <a:r>
              <a:rPr lang="en-GB" sz="2000" b="1" dirty="0">
                <a:effectLst/>
                <a:latin typeface="Garamond" panose="02020404030301010803" pitchFamily="18" charset="0"/>
                <a:ea typeface="Yu Mincho" panose="02020400000000000000" pitchFamily="18" charset="-128"/>
                <a:cs typeface="LMRoman12-Regular"/>
              </a:rPr>
              <a:t>state capacity </a:t>
            </a:r>
            <a:r>
              <a:rPr lang="en-GB" sz="2000" dirty="0">
                <a:effectLst/>
                <a:latin typeface="Garamond" panose="02020404030301010803" pitchFamily="18" charset="0"/>
                <a:ea typeface="Yu Mincho" panose="02020400000000000000" pitchFamily="18" charset="-128"/>
                <a:cs typeface="LMRoman12-Regular"/>
              </a:rPr>
              <a:t>and outcomes are the most direct: ‘higher capacity’ states should be better prepared to respond to crises than ‘low capacity’ states. </a:t>
            </a:r>
            <a:endParaRPr lang="en-GB" sz="2000" dirty="0">
              <a:effectLst/>
              <a:latin typeface="Garamond" panose="02020404030301010803" pitchFamily="18" charset="0"/>
              <a:ea typeface="Yu Mincho" panose="02020400000000000000" pitchFamily="18" charset="-128"/>
              <a:cs typeface="Times New Roman" panose="02020603050405020304" pitchFamily="18" charset="0"/>
            </a:endParaRPr>
          </a:p>
          <a:p>
            <a:pPr marL="0" indent="0">
              <a:spcAft>
                <a:spcPts val="800"/>
              </a:spcAft>
              <a:buNone/>
            </a:pPr>
            <a:r>
              <a:rPr lang="en-GB" sz="2000" dirty="0">
                <a:effectLst/>
                <a:latin typeface="Garamond" panose="02020404030301010803" pitchFamily="18" charset="0"/>
                <a:ea typeface="Yu Mincho" panose="02020400000000000000" pitchFamily="18" charset="-128"/>
                <a:cs typeface="LMRoman12-Regular"/>
              </a:rPr>
              <a:t> </a:t>
            </a:r>
            <a:endParaRPr lang="en-GB" sz="2000" dirty="0">
              <a:effectLst/>
              <a:latin typeface="Garamond" panose="02020404030301010803" pitchFamily="18" charset="0"/>
              <a:ea typeface="Yu Mincho" panose="02020400000000000000" pitchFamily="18" charset="-128"/>
              <a:cs typeface="Times New Roman" panose="02020603050405020304" pitchFamily="18" charset="0"/>
            </a:endParaRPr>
          </a:p>
          <a:p>
            <a:pPr>
              <a:spcAft>
                <a:spcPts val="800"/>
              </a:spcAft>
            </a:pPr>
            <a:r>
              <a:rPr lang="en-GB" sz="2000" dirty="0">
                <a:effectLst/>
                <a:latin typeface="Garamond" panose="02020404030301010803" pitchFamily="18" charset="0"/>
                <a:ea typeface="Yu Mincho" panose="02020400000000000000" pitchFamily="18" charset="-128"/>
                <a:cs typeface="LMRoman12-Regular"/>
              </a:rPr>
              <a:t>A well-functioning </a:t>
            </a:r>
            <a:r>
              <a:rPr lang="en-GB" sz="2000" b="1" dirty="0">
                <a:effectLst/>
                <a:latin typeface="Garamond" panose="02020404030301010803" pitchFamily="18" charset="0"/>
                <a:ea typeface="Yu Mincho" panose="02020400000000000000" pitchFamily="18" charset="-128"/>
                <a:cs typeface="LMRoman12-Regular"/>
              </a:rPr>
              <a:t>administrative apparatus</a:t>
            </a:r>
            <a:r>
              <a:rPr lang="en-GB" sz="2000" dirty="0">
                <a:effectLst/>
                <a:latin typeface="Garamond" panose="02020404030301010803" pitchFamily="18" charset="0"/>
                <a:ea typeface="Yu Mincho" panose="02020400000000000000" pitchFamily="18" charset="-128"/>
                <a:cs typeface="LMRoman12-Regular"/>
              </a:rPr>
              <a:t>, including in specialized sectors such as health, and staffed by competent public servants, should be better prepared in terms of preventive infrastructure, evidence-based decision making, the ability to implement administrative directives, and health care more generally. </a:t>
            </a:r>
            <a:endParaRPr lang="en-GB" sz="2000" dirty="0">
              <a:effectLst/>
              <a:latin typeface="Garamond" panose="02020404030301010803" pitchFamily="18" charset="0"/>
              <a:ea typeface="Yu Mincho" panose="02020400000000000000" pitchFamily="18" charset="-128"/>
              <a:cs typeface="Times New Roman" panose="02020603050405020304" pitchFamily="18" charset="0"/>
            </a:endParaRPr>
          </a:p>
          <a:p>
            <a:pPr marL="0" indent="0">
              <a:lnSpc>
                <a:spcPct val="107000"/>
              </a:lnSpc>
              <a:spcAft>
                <a:spcPts val="800"/>
              </a:spcAft>
              <a:buNone/>
            </a:pP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dirty="0"/>
          </a:p>
        </p:txBody>
      </p:sp>
    </p:spTree>
    <p:extLst>
      <p:ext uri="{BB962C8B-B14F-4D97-AF65-F5344CB8AC3E}">
        <p14:creationId xmlns:p14="http://schemas.microsoft.com/office/powerpoint/2010/main" val="230934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4C1B2-DB04-1ADA-13A6-863BEA02B294}"/>
              </a:ext>
            </a:extLst>
          </p:cNvPr>
          <p:cNvSpPr>
            <a:spLocks noGrp="1"/>
          </p:cNvSpPr>
          <p:nvPr>
            <p:ph type="title"/>
          </p:nvPr>
        </p:nvSpPr>
        <p:spPr/>
        <p:txBody>
          <a:bodyPr>
            <a:normAutofit fontScale="90000"/>
          </a:bodyPr>
          <a:lstStyle/>
          <a:p>
            <a:r>
              <a:rPr lang="en-GB" dirty="0"/>
              <a:t>How does State Capacity matter in the Pandemic Response? (2)</a:t>
            </a:r>
          </a:p>
        </p:txBody>
      </p:sp>
      <p:sp>
        <p:nvSpPr>
          <p:cNvPr id="3" name="Content Placeholder 2">
            <a:extLst>
              <a:ext uri="{FF2B5EF4-FFF2-40B4-BE49-F238E27FC236}">
                <a16:creationId xmlns:a16="http://schemas.microsoft.com/office/drawing/2014/main" id="{B3467B7B-2FAD-F622-C562-B587F9E41C60}"/>
              </a:ext>
            </a:extLst>
          </p:cNvPr>
          <p:cNvSpPr>
            <a:spLocks noGrp="1"/>
          </p:cNvSpPr>
          <p:nvPr>
            <p:ph idx="1"/>
          </p:nvPr>
        </p:nvSpPr>
        <p:spPr/>
        <p:txBody>
          <a:bodyPr/>
          <a:lstStyle/>
          <a:p>
            <a:pPr>
              <a:spcAft>
                <a:spcPts val="800"/>
              </a:spcAft>
            </a:pPr>
            <a:r>
              <a:rPr lang="en-GB" sz="2000" b="1" dirty="0">
                <a:effectLst/>
                <a:latin typeface="Garamond" panose="02020404030301010803" pitchFamily="18" charset="0"/>
                <a:ea typeface="Yu Mincho" panose="02020400000000000000" pitchFamily="18" charset="-128"/>
                <a:cs typeface="LMRoman12-Regular"/>
              </a:rPr>
              <a:t>State authority </a:t>
            </a:r>
            <a:r>
              <a:rPr lang="en-GB" sz="2000" dirty="0">
                <a:effectLst/>
                <a:latin typeface="Garamond" panose="02020404030301010803" pitchFamily="18" charset="0"/>
                <a:ea typeface="Yu Mincho" panose="02020400000000000000" pitchFamily="18" charset="-128"/>
                <a:cs typeface="LMRoman12-Regular"/>
              </a:rPr>
              <a:t>can also be expected to contribute to better outcomes given stronger ability (e.g. by the police and health officials) to enforce order and rules designed to support public health effectively and in a rule-based manner. </a:t>
            </a:r>
            <a:endParaRPr lang="en-GB" sz="2000" dirty="0">
              <a:effectLst/>
              <a:latin typeface="Garamond" panose="02020404030301010803" pitchFamily="18" charset="0"/>
              <a:ea typeface="Yu Mincho" panose="02020400000000000000" pitchFamily="18" charset="-128"/>
              <a:cs typeface="Times New Roman" panose="02020603050405020304" pitchFamily="18" charset="0"/>
            </a:endParaRPr>
          </a:p>
          <a:p>
            <a:pPr marL="0" indent="0">
              <a:spcAft>
                <a:spcPts val="800"/>
              </a:spcAft>
              <a:buNone/>
            </a:pPr>
            <a:r>
              <a:rPr lang="en-GB" sz="2000" dirty="0">
                <a:effectLst/>
                <a:latin typeface="Garamond" panose="02020404030301010803" pitchFamily="18" charset="0"/>
                <a:ea typeface="Yu Mincho" panose="02020400000000000000" pitchFamily="18" charset="-128"/>
                <a:cs typeface="LMRoman12-Regular"/>
              </a:rPr>
              <a:t> </a:t>
            </a:r>
            <a:endParaRPr lang="en-GB" sz="2000" dirty="0">
              <a:effectLst/>
              <a:latin typeface="Garamond" panose="02020404030301010803" pitchFamily="18" charset="0"/>
              <a:ea typeface="Yu Mincho" panose="02020400000000000000" pitchFamily="18" charset="-128"/>
              <a:cs typeface="Times New Roman" panose="02020603050405020304" pitchFamily="18" charset="0"/>
            </a:endParaRPr>
          </a:p>
          <a:p>
            <a:pPr>
              <a:spcAft>
                <a:spcPts val="800"/>
              </a:spcAft>
            </a:pPr>
            <a:r>
              <a:rPr lang="en-GB" sz="2000" dirty="0">
                <a:effectLst/>
                <a:latin typeface="Garamond" panose="02020404030301010803" pitchFamily="18" charset="0"/>
                <a:ea typeface="Yu Mincho" panose="02020400000000000000" pitchFamily="18" charset="-128"/>
                <a:cs typeface="LMRoman12-Regular"/>
              </a:rPr>
              <a:t>Examples of such rules include both lockdowns and other restrictions on social gatherings aimed to dampen the spread of the virus.</a:t>
            </a:r>
            <a:endParaRPr lang="en-GB" sz="2000" dirty="0">
              <a:effectLst/>
              <a:latin typeface="Garamond" panose="02020404030301010803" pitchFamily="18" charset="0"/>
              <a:ea typeface="Yu Mincho" panose="02020400000000000000" pitchFamily="18" charset="-128"/>
              <a:cs typeface="Times New Roman" panose="02020603050405020304" pitchFamily="18" charset="0"/>
            </a:endParaRPr>
          </a:p>
          <a:p>
            <a:pPr marL="0" indent="0">
              <a:spcAft>
                <a:spcPts val="800"/>
              </a:spcAft>
              <a:buNone/>
            </a:pPr>
            <a:r>
              <a:rPr lang="en-GB" sz="2000" dirty="0">
                <a:effectLst/>
                <a:latin typeface="Garamond" panose="02020404030301010803" pitchFamily="18" charset="0"/>
                <a:ea typeface="Yu Mincho" panose="02020400000000000000" pitchFamily="18" charset="-128"/>
                <a:cs typeface="LMRoman12-Regular"/>
              </a:rPr>
              <a:t> </a:t>
            </a:r>
            <a:endParaRPr lang="en-GB" sz="2000" dirty="0">
              <a:effectLst/>
              <a:latin typeface="Garamond" panose="02020404030301010803" pitchFamily="18" charset="0"/>
              <a:ea typeface="Yu Mincho" panose="02020400000000000000" pitchFamily="18" charset="-128"/>
              <a:cs typeface="Times New Roman" panose="02020603050405020304" pitchFamily="18" charset="0"/>
            </a:endParaRPr>
          </a:p>
          <a:p>
            <a:pPr>
              <a:spcAft>
                <a:spcPts val="800"/>
              </a:spcAft>
            </a:pPr>
            <a:r>
              <a:rPr lang="en-GB" sz="2000" dirty="0">
                <a:effectLst/>
                <a:latin typeface="Garamond" panose="02020404030301010803" pitchFamily="18" charset="0"/>
                <a:ea typeface="Yu Mincho" panose="02020400000000000000" pitchFamily="18" charset="-128"/>
                <a:cs typeface="LMRoman12-Regular"/>
              </a:rPr>
              <a:t>Finally, </a:t>
            </a:r>
            <a:r>
              <a:rPr lang="en-GB" sz="2000" b="1" dirty="0">
                <a:effectLst/>
                <a:latin typeface="Garamond" panose="02020404030301010803" pitchFamily="18" charset="0"/>
                <a:ea typeface="Yu Mincho" panose="02020400000000000000" pitchFamily="18" charset="-128"/>
                <a:cs typeface="LMRoman12-Regular"/>
              </a:rPr>
              <a:t>state legitimacy </a:t>
            </a:r>
            <a:r>
              <a:rPr lang="en-GB" sz="2000" dirty="0">
                <a:effectLst/>
                <a:latin typeface="Garamond" panose="02020404030301010803" pitchFamily="18" charset="0"/>
                <a:ea typeface="Yu Mincho" panose="02020400000000000000" pitchFamily="18" charset="-128"/>
                <a:cs typeface="LMRoman12-Regular"/>
              </a:rPr>
              <a:t>may impact pandemic outcomes through influence on the</a:t>
            </a:r>
            <a:r>
              <a:rPr lang="en-GB" sz="2000" dirty="0">
                <a:latin typeface="Garamond" panose="02020404030301010803" pitchFamily="18" charset="0"/>
                <a:ea typeface="Yu Mincho" panose="02020400000000000000" pitchFamily="18" charset="-128"/>
                <a:cs typeface="Times New Roman" panose="02020603050405020304" pitchFamily="18" charset="0"/>
              </a:rPr>
              <a:t> </a:t>
            </a:r>
            <a:r>
              <a:rPr lang="en-GB" sz="2000" dirty="0">
                <a:effectLst/>
                <a:latin typeface="Garamond" panose="02020404030301010803" pitchFamily="18" charset="0"/>
                <a:ea typeface="Yu Mincho" panose="02020400000000000000" pitchFamily="18" charset="-128"/>
                <a:cs typeface="LMRoman12-Regular"/>
              </a:rPr>
              <a:t>state’s ability to enforce rules and provide services, counting on the voluntary compliance of the population, without the costs of assertive enforcement.</a:t>
            </a:r>
            <a:endParaRPr lang="en-GB" sz="2000" dirty="0">
              <a:effectLst/>
              <a:latin typeface="Garamond" panose="02020404030301010803" pitchFamily="18" charset="0"/>
              <a:ea typeface="Yu Mincho" panose="02020400000000000000" pitchFamily="18" charset="-128"/>
              <a:cs typeface="Times New Roman" panose="02020603050405020304" pitchFamily="18" charset="0"/>
            </a:endParaRPr>
          </a:p>
          <a:p>
            <a:endParaRPr lang="en-GB" dirty="0"/>
          </a:p>
        </p:txBody>
      </p:sp>
    </p:spTree>
    <p:extLst>
      <p:ext uri="{BB962C8B-B14F-4D97-AF65-F5344CB8AC3E}">
        <p14:creationId xmlns:p14="http://schemas.microsoft.com/office/powerpoint/2010/main" val="206913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ReCom">
  <a:themeElements>
    <a:clrScheme name="UNU-WIDER">
      <a:dk1>
        <a:srgbClr val="464646"/>
      </a:dk1>
      <a:lt1>
        <a:srgbClr val="FFFFFF"/>
      </a:lt1>
      <a:dk2>
        <a:srgbClr val="00559C"/>
      </a:dk2>
      <a:lt2>
        <a:srgbClr val="E8EAE9"/>
      </a:lt2>
      <a:accent1>
        <a:srgbClr val="9BC1E4"/>
      </a:accent1>
      <a:accent2>
        <a:srgbClr val="C4C5C6"/>
      </a:accent2>
      <a:accent3>
        <a:srgbClr val="FCE400"/>
      </a:accent3>
      <a:accent4>
        <a:srgbClr val="FFA40F"/>
      </a:accent4>
      <a:accent5>
        <a:srgbClr val="D5D5D5"/>
      </a:accent5>
      <a:accent6>
        <a:srgbClr val="00A3E0"/>
      </a:accent6>
      <a:hlink>
        <a:srgbClr val="0181B7"/>
      </a:hlink>
      <a:folHlink>
        <a:srgbClr val="0181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PM - Theme">
      <a:fillStyleLst>
        <a:solidFill>
          <a:schemeClr val="phClr"/>
        </a:solidFill>
        <a:solidFill>
          <a:schemeClr val="phClr"/>
        </a:solidFill>
        <a:solidFill>
          <a:schemeClr val="phClr"/>
        </a:solidFill>
      </a:fillStyleLst>
      <a:lnStyleLst>
        <a:ln w="9525" cap="flat" cmpd="sng" algn="ctr">
          <a:solidFill>
            <a:schemeClr val="ph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1A00B"/>
        </a:solidFill>
        <a:ln>
          <a:solidFill>
            <a:schemeClr val="accent1"/>
          </a:solid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lnDef>
      <a:spPr>
        <a:ln>
          <a:solidFill>
            <a:srgbClr val="000000"/>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0.xml><?xml version="1.0" encoding="utf-8"?>
<a:theme xmlns:a="http://schemas.openxmlformats.org/drawingml/2006/main" name="19_ReCom">
  <a:themeElements>
    <a:clrScheme name="UNU-WIDER">
      <a:dk1>
        <a:srgbClr val="464646"/>
      </a:dk1>
      <a:lt1>
        <a:srgbClr val="FFFFFF"/>
      </a:lt1>
      <a:dk2>
        <a:srgbClr val="00559C"/>
      </a:dk2>
      <a:lt2>
        <a:srgbClr val="E8EAE9"/>
      </a:lt2>
      <a:accent1>
        <a:srgbClr val="9BC1E4"/>
      </a:accent1>
      <a:accent2>
        <a:srgbClr val="C4C5C6"/>
      </a:accent2>
      <a:accent3>
        <a:srgbClr val="FCE400"/>
      </a:accent3>
      <a:accent4>
        <a:srgbClr val="FFA40F"/>
      </a:accent4>
      <a:accent5>
        <a:srgbClr val="D5D5D5"/>
      </a:accent5>
      <a:accent6>
        <a:srgbClr val="00A3E0"/>
      </a:accent6>
      <a:hlink>
        <a:srgbClr val="0181B7"/>
      </a:hlink>
      <a:folHlink>
        <a:srgbClr val="0181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PM - Theme">
      <a:fillStyleLst>
        <a:solidFill>
          <a:schemeClr val="phClr"/>
        </a:solidFill>
        <a:solidFill>
          <a:schemeClr val="phClr"/>
        </a:solidFill>
        <a:solidFill>
          <a:schemeClr val="phClr"/>
        </a:solidFill>
      </a:fillStyleLst>
      <a:lnStyleLst>
        <a:ln w="9525" cap="flat" cmpd="sng" algn="ctr">
          <a:solidFill>
            <a:schemeClr val="ph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1A00B"/>
        </a:solidFill>
        <a:ln>
          <a:solidFill>
            <a:schemeClr val="accent1"/>
          </a:solid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lnDef>
      <a:spPr>
        <a:ln>
          <a:solidFill>
            <a:srgbClr val="000000"/>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1.xml><?xml version="1.0" encoding="utf-8"?>
<a:theme xmlns:a="http://schemas.openxmlformats.org/drawingml/2006/main" name="21_ReCom">
  <a:themeElements>
    <a:clrScheme name="UNU-WIDER">
      <a:dk1>
        <a:srgbClr val="464646"/>
      </a:dk1>
      <a:lt1>
        <a:srgbClr val="FFFFFF"/>
      </a:lt1>
      <a:dk2>
        <a:srgbClr val="00559C"/>
      </a:dk2>
      <a:lt2>
        <a:srgbClr val="E8EAE9"/>
      </a:lt2>
      <a:accent1>
        <a:srgbClr val="9BC1E4"/>
      </a:accent1>
      <a:accent2>
        <a:srgbClr val="C4C5C6"/>
      </a:accent2>
      <a:accent3>
        <a:srgbClr val="FCE400"/>
      </a:accent3>
      <a:accent4>
        <a:srgbClr val="FFA40F"/>
      </a:accent4>
      <a:accent5>
        <a:srgbClr val="D5D5D5"/>
      </a:accent5>
      <a:accent6>
        <a:srgbClr val="00A3E0"/>
      </a:accent6>
      <a:hlink>
        <a:srgbClr val="0181B7"/>
      </a:hlink>
      <a:folHlink>
        <a:srgbClr val="0181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PM - Theme">
      <a:fillStyleLst>
        <a:solidFill>
          <a:schemeClr val="phClr"/>
        </a:solidFill>
        <a:solidFill>
          <a:schemeClr val="phClr"/>
        </a:solidFill>
        <a:solidFill>
          <a:schemeClr val="phClr"/>
        </a:solidFill>
      </a:fillStyleLst>
      <a:lnStyleLst>
        <a:ln w="9525" cap="flat" cmpd="sng" algn="ctr">
          <a:solidFill>
            <a:schemeClr val="ph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1A00B"/>
        </a:solidFill>
        <a:ln>
          <a:solidFill>
            <a:schemeClr val="accent1"/>
          </a:solid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lnDef>
      <a:spPr>
        <a:ln>
          <a:solidFill>
            <a:srgbClr val="000000"/>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2.xml><?xml version="1.0" encoding="utf-8"?>
<a:theme xmlns:a="http://schemas.openxmlformats.org/drawingml/2006/main" name="23_ReCom">
  <a:themeElements>
    <a:clrScheme name="UNU-WIDER">
      <a:dk1>
        <a:srgbClr val="464646"/>
      </a:dk1>
      <a:lt1>
        <a:srgbClr val="FFFFFF"/>
      </a:lt1>
      <a:dk2>
        <a:srgbClr val="00559C"/>
      </a:dk2>
      <a:lt2>
        <a:srgbClr val="E8EAE9"/>
      </a:lt2>
      <a:accent1>
        <a:srgbClr val="9BC1E4"/>
      </a:accent1>
      <a:accent2>
        <a:srgbClr val="C4C5C6"/>
      </a:accent2>
      <a:accent3>
        <a:srgbClr val="FCE400"/>
      </a:accent3>
      <a:accent4>
        <a:srgbClr val="FFA40F"/>
      </a:accent4>
      <a:accent5>
        <a:srgbClr val="D5D5D5"/>
      </a:accent5>
      <a:accent6>
        <a:srgbClr val="00A3E0"/>
      </a:accent6>
      <a:hlink>
        <a:srgbClr val="0181B7"/>
      </a:hlink>
      <a:folHlink>
        <a:srgbClr val="0181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PM - Theme">
      <a:fillStyleLst>
        <a:solidFill>
          <a:schemeClr val="phClr"/>
        </a:solidFill>
        <a:solidFill>
          <a:schemeClr val="phClr"/>
        </a:solidFill>
        <a:solidFill>
          <a:schemeClr val="phClr"/>
        </a:solidFill>
      </a:fillStyleLst>
      <a:lnStyleLst>
        <a:ln w="9525" cap="flat" cmpd="sng" algn="ctr">
          <a:solidFill>
            <a:schemeClr val="ph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1A00B"/>
        </a:solidFill>
        <a:ln>
          <a:solidFill>
            <a:schemeClr val="accent1"/>
          </a:solid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lnDef>
      <a:spPr>
        <a:ln>
          <a:solidFill>
            <a:srgbClr val="000000"/>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3.xml><?xml version="1.0" encoding="utf-8"?>
<a:theme xmlns:a="http://schemas.openxmlformats.org/drawingml/2006/main" name="24_ReCom">
  <a:themeElements>
    <a:clrScheme name="UNU-WIDER">
      <a:dk1>
        <a:srgbClr val="464646"/>
      </a:dk1>
      <a:lt1>
        <a:srgbClr val="FFFFFF"/>
      </a:lt1>
      <a:dk2>
        <a:srgbClr val="00559C"/>
      </a:dk2>
      <a:lt2>
        <a:srgbClr val="E8EAE9"/>
      </a:lt2>
      <a:accent1>
        <a:srgbClr val="9BC1E4"/>
      </a:accent1>
      <a:accent2>
        <a:srgbClr val="C4C5C6"/>
      </a:accent2>
      <a:accent3>
        <a:srgbClr val="FCE400"/>
      </a:accent3>
      <a:accent4>
        <a:srgbClr val="FFA40F"/>
      </a:accent4>
      <a:accent5>
        <a:srgbClr val="D5D5D5"/>
      </a:accent5>
      <a:accent6>
        <a:srgbClr val="00A3E0"/>
      </a:accent6>
      <a:hlink>
        <a:srgbClr val="0181B7"/>
      </a:hlink>
      <a:folHlink>
        <a:srgbClr val="0181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PM - Theme">
      <a:fillStyleLst>
        <a:solidFill>
          <a:schemeClr val="phClr"/>
        </a:solidFill>
        <a:solidFill>
          <a:schemeClr val="phClr"/>
        </a:solidFill>
        <a:solidFill>
          <a:schemeClr val="phClr"/>
        </a:solidFill>
      </a:fillStyleLst>
      <a:lnStyleLst>
        <a:ln w="9525" cap="flat" cmpd="sng" algn="ctr">
          <a:solidFill>
            <a:schemeClr val="ph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1A00B"/>
        </a:solidFill>
        <a:ln>
          <a:solidFill>
            <a:schemeClr val="accent1"/>
          </a:solid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lnDef>
      <a:spPr>
        <a:ln>
          <a:solidFill>
            <a:srgbClr val="000000"/>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4.xml><?xml version="1.0" encoding="utf-8"?>
<a:theme xmlns:a="http://schemas.openxmlformats.org/drawingml/2006/main" name="26_ReCom">
  <a:themeElements>
    <a:clrScheme name="UNU-WIDER">
      <a:dk1>
        <a:srgbClr val="464646"/>
      </a:dk1>
      <a:lt1>
        <a:srgbClr val="FFFFFF"/>
      </a:lt1>
      <a:dk2>
        <a:srgbClr val="00559C"/>
      </a:dk2>
      <a:lt2>
        <a:srgbClr val="E8EAE9"/>
      </a:lt2>
      <a:accent1>
        <a:srgbClr val="9BC1E4"/>
      </a:accent1>
      <a:accent2>
        <a:srgbClr val="C4C5C6"/>
      </a:accent2>
      <a:accent3>
        <a:srgbClr val="FCE400"/>
      </a:accent3>
      <a:accent4>
        <a:srgbClr val="FFA40F"/>
      </a:accent4>
      <a:accent5>
        <a:srgbClr val="D5D5D5"/>
      </a:accent5>
      <a:accent6>
        <a:srgbClr val="00A3E0"/>
      </a:accent6>
      <a:hlink>
        <a:srgbClr val="0181B7"/>
      </a:hlink>
      <a:folHlink>
        <a:srgbClr val="0181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PM - Theme">
      <a:fillStyleLst>
        <a:solidFill>
          <a:schemeClr val="phClr"/>
        </a:solidFill>
        <a:solidFill>
          <a:schemeClr val="phClr"/>
        </a:solidFill>
        <a:solidFill>
          <a:schemeClr val="phClr"/>
        </a:solidFill>
      </a:fillStyleLst>
      <a:lnStyleLst>
        <a:ln w="9525" cap="flat" cmpd="sng" algn="ctr">
          <a:solidFill>
            <a:schemeClr val="ph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1A00B"/>
        </a:solidFill>
        <a:ln>
          <a:solidFill>
            <a:schemeClr val="accent1"/>
          </a:solid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lnDef>
      <a:spPr>
        <a:ln>
          <a:solidFill>
            <a:srgbClr val="000000"/>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5.xml><?xml version="1.0" encoding="utf-8"?>
<a:theme xmlns:a="http://schemas.openxmlformats.org/drawingml/2006/main" name="25_ReCom">
  <a:themeElements>
    <a:clrScheme name="UNU-WIDER">
      <a:dk1>
        <a:srgbClr val="464646"/>
      </a:dk1>
      <a:lt1>
        <a:srgbClr val="FFFFFF"/>
      </a:lt1>
      <a:dk2>
        <a:srgbClr val="00559C"/>
      </a:dk2>
      <a:lt2>
        <a:srgbClr val="E8EAE9"/>
      </a:lt2>
      <a:accent1>
        <a:srgbClr val="9BC1E4"/>
      </a:accent1>
      <a:accent2>
        <a:srgbClr val="C4C5C6"/>
      </a:accent2>
      <a:accent3>
        <a:srgbClr val="FCE400"/>
      </a:accent3>
      <a:accent4>
        <a:srgbClr val="FFA40F"/>
      </a:accent4>
      <a:accent5>
        <a:srgbClr val="D5D5D5"/>
      </a:accent5>
      <a:accent6>
        <a:srgbClr val="00A3E0"/>
      </a:accent6>
      <a:hlink>
        <a:srgbClr val="0181B7"/>
      </a:hlink>
      <a:folHlink>
        <a:srgbClr val="0181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PM - Theme">
      <a:fillStyleLst>
        <a:solidFill>
          <a:schemeClr val="phClr"/>
        </a:solidFill>
        <a:solidFill>
          <a:schemeClr val="phClr"/>
        </a:solidFill>
        <a:solidFill>
          <a:schemeClr val="phClr"/>
        </a:solidFill>
      </a:fillStyleLst>
      <a:lnStyleLst>
        <a:ln w="9525" cap="flat" cmpd="sng" algn="ctr">
          <a:solidFill>
            <a:schemeClr val="ph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1A00B"/>
        </a:solidFill>
        <a:ln>
          <a:solidFill>
            <a:schemeClr val="accent1"/>
          </a:solid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lnDef>
      <a:spPr>
        <a:ln>
          <a:solidFill>
            <a:srgbClr val="000000"/>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6.xml><?xml version="1.0" encoding="utf-8"?>
<a:theme xmlns:a="http://schemas.openxmlformats.org/drawingml/2006/main" name="27_ReCom">
  <a:themeElements>
    <a:clrScheme name="UNU-WIDER">
      <a:dk1>
        <a:srgbClr val="464646"/>
      </a:dk1>
      <a:lt1>
        <a:srgbClr val="FFFFFF"/>
      </a:lt1>
      <a:dk2>
        <a:srgbClr val="00559C"/>
      </a:dk2>
      <a:lt2>
        <a:srgbClr val="E8EAE9"/>
      </a:lt2>
      <a:accent1>
        <a:srgbClr val="9BC1E4"/>
      </a:accent1>
      <a:accent2>
        <a:srgbClr val="C4C5C6"/>
      </a:accent2>
      <a:accent3>
        <a:srgbClr val="FCE400"/>
      </a:accent3>
      <a:accent4>
        <a:srgbClr val="FFA40F"/>
      </a:accent4>
      <a:accent5>
        <a:srgbClr val="D5D5D5"/>
      </a:accent5>
      <a:accent6>
        <a:srgbClr val="00A3E0"/>
      </a:accent6>
      <a:hlink>
        <a:srgbClr val="0181B7"/>
      </a:hlink>
      <a:folHlink>
        <a:srgbClr val="0181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PM - Theme">
      <a:fillStyleLst>
        <a:solidFill>
          <a:schemeClr val="phClr"/>
        </a:solidFill>
        <a:solidFill>
          <a:schemeClr val="phClr"/>
        </a:solidFill>
        <a:solidFill>
          <a:schemeClr val="phClr"/>
        </a:solidFill>
      </a:fillStyleLst>
      <a:lnStyleLst>
        <a:ln w="9525" cap="flat" cmpd="sng" algn="ctr">
          <a:solidFill>
            <a:schemeClr val="ph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1A00B"/>
        </a:solidFill>
        <a:ln>
          <a:solidFill>
            <a:schemeClr val="accent1"/>
          </a:solid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lnDef>
      <a:spPr>
        <a:ln>
          <a:solidFill>
            <a:srgbClr val="000000"/>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7.xml><?xml version="1.0" encoding="utf-8"?>
<a:theme xmlns:a="http://schemas.openxmlformats.org/drawingml/2006/main" name="UNU-WIDER logo">
  <a:themeElements>
    <a:clrScheme name="UNU WIDER">
      <a:dk1>
        <a:srgbClr val="464646"/>
      </a:dk1>
      <a:lt1>
        <a:srgbClr val="FFFFFF"/>
      </a:lt1>
      <a:dk2>
        <a:srgbClr val="00559C"/>
      </a:dk2>
      <a:lt2>
        <a:srgbClr val="E8EAE9"/>
      </a:lt2>
      <a:accent1>
        <a:srgbClr val="9BC1E4"/>
      </a:accent1>
      <a:accent2>
        <a:srgbClr val="C4C5C6"/>
      </a:accent2>
      <a:accent3>
        <a:srgbClr val="FCE400"/>
      </a:accent3>
      <a:accent4>
        <a:srgbClr val="FFA40F"/>
      </a:accent4>
      <a:accent5>
        <a:srgbClr val="D5D5D5"/>
      </a:accent5>
      <a:accent6>
        <a:srgbClr val="00A3E0"/>
      </a:accent6>
      <a:hlink>
        <a:srgbClr val="0181B7"/>
      </a:hlink>
      <a:folHlink>
        <a:srgbClr val="0181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Emblem Design">
  <a:themeElements>
    <a:clrScheme name="UNU WIDER">
      <a:dk1>
        <a:srgbClr val="464646"/>
      </a:dk1>
      <a:lt1>
        <a:srgbClr val="FFFFFF"/>
      </a:lt1>
      <a:dk2>
        <a:srgbClr val="00559C"/>
      </a:dk2>
      <a:lt2>
        <a:srgbClr val="E8EAE9"/>
      </a:lt2>
      <a:accent1>
        <a:srgbClr val="9BC1E4"/>
      </a:accent1>
      <a:accent2>
        <a:srgbClr val="C4C5C6"/>
      </a:accent2>
      <a:accent3>
        <a:srgbClr val="FCE400"/>
      </a:accent3>
      <a:accent4>
        <a:srgbClr val="FFA40F"/>
      </a:accent4>
      <a:accent5>
        <a:srgbClr val="D5D5D5"/>
      </a:accent5>
      <a:accent6>
        <a:srgbClr val="00A3E0"/>
      </a:accent6>
      <a:hlink>
        <a:srgbClr val="0181B7"/>
      </a:hlink>
      <a:folHlink>
        <a:srgbClr val="0181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Blank Design">
  <a:themeElements>
    <a:clrScheme name="UNU WIDER">
      <a:dk1>
        <a:srgbClr val="464646"/>
      </a:dk1>
      <a:lt1>
        <a:srgbClr val="FFFFFF"/>
      </a:lt1>
      <a:dk2>
        <a:srgbClr val="00559C"/>
      </a:dk2>
      <a:lt2>
        <a:srgbClr val="E8EAE9"/>
      </a:lt2>
      <a:accent1>
        <a:srgbClr val="9BC1E4"/>
      </a:accent1>
      <a:accent2>
        <a:srgbClr val="C4C5C6"/>
      </a:accent2>
      <a:accent3>
        <a:srgbClr val="FCE400"/>
      </a:accent3>
      <a:accent4>
        <a:srgbClr val="FFA40F"/>
      </a:accent4>
      <a:accent5>
        <a:srgbClr val="D5D5D5"/>
      </a:accent5>
      <a:accent6>
        <a:srgbClr val="00A3E0"/>
      </a:accent6>
      <a:hlink>
        <a:srgbClr val="0181B7"/>
      </a:hlink>
      <a:folHlink>
        <a:srgbClr val="0181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ReCom">
  <a:themeElements>
    <a:clrScheme name="UNU-WIDER">
      <a:dk1>
        <a:srgbClr val="464646"/>
      </a:dk1>
      <a:lt1>
        <a:srgbClr val="FFFFFF"/>
      </a:lt1>
      <a:dk2>
        <a:srgbClr val="00559C"/>
      </a:dk2>
      <a:lt2>
        <a:srgbClr val="E8EAE9"/>
      </a:lt2>
      <a:accent1>
        <a:srgbClr val="9BC1E4"/>
      </a:accent1>
      <a:accent2>
        <a:srgbClr val="C4C5C6"/>
      </a:accent2>
      <a:accent3>
        <a:srgbClr val="FCE400"/>
      </a:accent3>
      <a:accent4>
        <a:srgbClr val="FFA40F"/>
      </a:accent4>
      <a:accent5>
        <a:srgbClr val="D5D5D5"/>
      </a:accent5>
      <a:accent6>
        <a:srgbClr val="00A3E0"/>
      </a:accent6>
      <a:hlink>
        <a:srgbClr val="0181B7"/>
      </a:hlink>
      <a:folHlink>
        <a:srgbClr val="0181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PM - Theme">
      <a:fillStyleLst>
        <a:solidFill>
          <a:schemeClr val="phClr"/>
        </a:solidFill>
        <a:solidFill>
          <a:schemeClr val="phClr"/>
        </a:solidFill>
        <a:solidFill>
          <a:schemeClr val="phClr"/>
        </a:solidFill>
      </a:fillStyleLst>
      <a:lnStyleLst>
        <a:ln w="9525" cap="flat" cmpd="sng" algn="ctr">
          <a:solidFill>
            <a:schemeClr val="ph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1A00B"/>
        </a:solidFill>
        <a:ln>
          <a:solidFill>
            <a:schemeClr val="accent1"/>
          </a:solid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lnDef>
      <a:spPr>
        <a:ln>
          <a:solidFill>
            <a:srgbClr val="000000"/>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0.xml><?xml version="1.0" encoding="utf-8"?>
<a:theme xmlns:a="http://schemas.openxmlformats.org/drawingml/2006/main" name="2_ReCom">
  <a:themeElements>
    <a:clrScheme name="UNU WIDER">
      <a:dk1>
        <a:srgbClr val="464646"/>
      </a:dk1>
      <a:lt1>
        <a:srgbClr val="FFFFFF"/>
      </a:lt1>
      <a:dk2>
        <a:srgbClr val="00559C"/>
      </a:dk2>
      <a:lt2>
        <a:srgbClr val="E8EAE9"/>
      </a:lt2>
      <a:accent1>
        <a:srgbClr val="9BC1E4"/>
      </a:accent1>
      <a:accent2>
        <a:srgbClr val="C4C5C6"/>
      </a:accent2>
      <a:accent3>
        <a:srgbClr val="FCE400"/>
      </a:accent3>
      <a:accent4>
        <a:srgbClr val="FFA40F"/>
      </a:accent4>
      <a:accent5>
        <a:srgbClr val="D5D5D5"/>
      </a:accent5>
      <a:accent6>
        <a:srgbClr val="00A3E0"/>
      </a:accent6>
      <a:hlink>
        <a:srgbClr val="0181B7"/>
      </a:hlink>
      <a:folHlink>
        <a:srgbClr val="0181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PM - Theme">
      <a:fillStyleLst>
        <a:solidFill>
          <a:schemeClr val="phClr"/>
        </a:solidFill>
        <a:solidFill>
          <a:schemeClr val="phClr"/>
        </a:solidFill>
        <a:solidFill>
          <a:schemeClr val="phClr"/>
        </a:solidFill>
      </a:fillStyleLst>
      <a:lnStyleLst>
        <a:ln w="9525" cap="flat" cmpd="sng" algn="ctr">
          <a:solidFill>
            <a:schemeClr val="ph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1A00B"/>
        </a:solidFill>
        <a:ln>
          <a:solidFill>
            <a:schemeClr val="accent1"/>
          </a:solid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lnDef>
      <a:spPr>
        <a:ln>
          <a:solidFill>
            <a:srgbClr val="000000"/>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ReCom">
  <a:themeElements>
    <a:clrScheme name="UNU-WIDER">
      <a:dk1>
        <a:srgbClr val="464646"/>
      </a:dk1>
      <a:lt1>
        <a:srgbClr val="FFFFFF"/>
      </a:lt1>
      <a:dk2>
        <a:srgbClr val="00559C"/>
      </a:dk2>
      <a:lt2>
        <a:srgbClr val="E8EAE9"/>
      </a:lt2>
      <a:accent1>
        <a:srgbClr val="9BC1E4"/>
      </a:accent1>
      <a:accent2>
        <a:srgbClr val="C4C5C6"/>
      </a:accent2>
      <a:accent3>
        <a:srgbClr val="FCE400"/>
      </a:accent3>
      <a:accent4>
        <a:srgbClr val="FFA40F"/>
      </a:accent4>
      <a:accent5>
        <a:srgbClr val="D5D5D5"/>
      </a:accent5>
      <a:accent6>
        <a:srgbClr val="00A3E0"/>
      </a:accent6>
      <a:hlink>
        <a:srgbClr val="0181B7"/>
      </a:hlink>
      <a:folHlink>
        <a:srgbClr val="0181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PM - Theme">
      <a:fillStyleLst>
        <a:solidFill>
          <a:schemeClr val="phClr"/>
        </a:solidFill>
        <a:solidFill>
          <a:schemeClr val="phClr"/>
        </a:solidFill>
        <a:solidFill>
          <a:schemeClr val="phClr"/>
        </a:solidFill>
      </a:fillStyleLst>
      <a:lnStyleLst>
        <a:ln w="9525" cap="flat" cmpd="sng" algn="ctr">
          <a:solidFill>
            <a:schemeClr val="ph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1A00B"/>
        </a:solidFill>
        <a:ln>
          <a:solidFill>
            <a:schemeClr val="accent1"/>
          </a:solid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lnDef>
      <a:spPr>
        <a:ln>
          <a:solidFill>
            <a:srgbClr val="000000"/>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7_ReCom">
  <a:themeElements>
    <a:clrScheme name="UNU-WIDER">
      <a:dk1>
        <a:srgbClr val="464646"/>
      </a:dk1>
      <a:lt1>
        <a:srgbClr val="FFFFFF"/>
      </a:lt1>
      <a:dk2>
        <a:srgbClr val="00559C"/>
      </a:dk2>
      <a:lt2>
        <a:srgbClr val="E8EAE9"/>
      </a:lt2>
      <a:accent1>
        <a:srgbClr val="9BC1E4"/>
      </a:accent1>
      <a:accent2>
        <a:srgbClr val="C4C5C6"/>
      </a:accent2>
      <a:accent3>
        <a:srgbClr val="FCE400"/>
      </a:accent3>
      <a:accent4>
        <a:srgbClr val="FFA40F"/>
      </a:accent4>
      <a:accent5>
        <a:srgbClr val="D5D5D5"/>
      </a:accent5>
      <a:accent6>
        <a:srgbClr val="00A3E0"/>
      </a:accent6>
      <a:hlink>
        <a:srgbClr val="0181B7"/>
      </a:hlink>
      <a:folHlink>
        <a:srgbClr val="0181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PM - Theme">
      <a:fillStyleLst>
        <a:solidFill>
          <a:schemeClr val="phClr"/>
        </a:solidFill>
        <a:solidFill>
          <a:schemeClr val="phClr"/>
        </a:solidFill>
        <a:solidFill>
          <a:schemeClr val="phClr"/>
        </a:solidFill>
      </a:fillStyleLst>
      <a:lnStyleLst>
        <a:ln w="9525" cap="flat" cmpd="sng" algn="ctr">
          <a:solidFill>
            <a:schemeClr val="ph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1A00B"/>
        </a:solidFill>
        <a:ln>
          <a:solidFill>
            <a:schemeClr val="accent1"/>
          </a:solid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lnDef>
      <a:spPr>
        <a:ln>
          <a:solidFill>
            <a:srgbClr val="000000"/>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xml><?xml version="1.0" encoding="utf-8"?>
<a:theme xmlns:a="http://schemas.openxmlformats.org/drawingml/2006/main" name="10_ReCom">
  <a:themeElements>
    <a:clrScheme name="UNU-WIDER">
      <a:dk1>
        <a:srgbClr val="464646"/>
      </a:dk1>
      <a:lt1>
        <a:srgbClr val="FFFFFF"/>
      </a:lt1>
      <a:dk2>
        <a:srgbClr val="00559C"/>
      </a:dk2>
      <a:lt2>
        <a:srgbClr val="E8EAE9"/>
      </a:lt2>
      <a:accent1>
        <a:srgbClr val="9BC1E4"/>
      </a:accent1>
      <a:accent2>
        <a:srgbClr val="C4C5C6"/>
      </a:accent2>
      <a:accent3>
        <a:srgbClr val="FCE400"/>
      </a:accent3>
      <a:accent4>
        <a:srgbClr val="FFA40F"/>
      </a:accent4>
      <a:accent5>
        <a:srgbClr val="D5D5D5"/>
      </a:accent5>
      <a:accent6>
        <a:srgbClr val="00A3E0"/>
      </a:accent6>
      <a:hlink>
        <a:srgbClr val="0181B7"/>
      </a:hlink>
      <a:folHlink>
        <a:srgbClr val="0181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PM - Theme">
      <a:fillStyleLst>
        <a:solidFill>
          <a:schemeClr val="phClr"/>
        </a:solidFill>
        <a:solidFill>
          <a:schemeClr val="phClr"/>
        </a:solidFill>
        <a:solidFill>
          <a:schemeClr val="phClr"/>
        </a:solidFill>
      </a:fillStyleLst>
      <a:lnStyleLst>
        <a:ln w="9525" cap="flat" cmpd="sng" algn="ctr">
          <a:solidFill>
            <a:schemeClr val="ph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1A00B"/>
        </a:solidFill>
        <a:ln>
          <a:solidFill>
            <a:schemeClr val="accent1"/>
          </a:solid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lnDef>
      <a:spPr>
        <a:ln>
          <a:solidFill>
            <a:srgbClr val="000000"/>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11_ReCom">
  <a:themeElements>
    <a:clrScheme name="UNU-WIDER">
      <a:dk1>
        <a:srgbClr val="464646"/>
      </a:dk1>
      <a:lt1>
        <a:srgbClr val="FFFFFF"/>
      </a:lt1>
      <a:dk2>
        <a:srgbClr val="00559C"/>
      </a:dk2>
      <a:lt2>
        <a:srgbClr val="E8EAE9"/>
      </a:lt2>
      <a:accent1>
        <a:srgbClr val="9BC1E4"/>
      </a:accent1>
      <a:accent2>
        <a:srgbClr val="C4C5C6"/>
      </a:accent2>
      <a:accent3>
        <a:srgbClr val="FCE400"/>
      </a:accent3>
      <a:accent4>
        <a:srgbClr val="FFA40F"/>
      </a:accent4>
      <a:accent5>
        <a:srgbClr val="D5D5D5"/>
      </a:accent5>
      <a:accent6>
        <a:srgbClr val="00A3E0"/>
      </a:accent6>
      <a:hlink>
        <a:srgbClr val="0181B7"/>
      </a:hlink>
      <a:folHlink>
        <a:srgbClr val="0181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PM - Theme">
      <a:fillStyleLst>
        <a:solidFill>
          <a:schemeClr val="phClr"/>
        </a:solidFill>
        <a:solidFill>
          <a:schemeClr val="phClr"/>
        </a:solidFill>
        <a:solidFill>
          <a:schemeClr val="phClr"/>
        </a:solidFill>
      </a:fillStyleLst>
      <a:lnStyleLst>
        <a:ln w="9525" cap="flat" cmpd="sng" algn="ctr">
          <a:solidFill>
            <a:schemeClr val="ph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1A00B"/>
        </a:solidFill>
        <a:ln>
          <a:solidFill>
            <a:schemeClr val="accent1"/>
          </a:solid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lnDef>
      <a:spPr>
        <a:ln>
          <a:solidFill>
            <a:srgbClr val="000000"/>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xml><?xml version="1.0" encoding="utf-8"?>
<a:theme xmlns:a="http://schemas.openxmlformats.org/drawingml/2006/main" name="14_ReCom">
  <a:themeElements>
    <a:clrScheme name="UNU-WIDER">
      <a:dk1>
        <a:srgbClr val="464646"/>
      </a:dk1>
      <a:lt1>
        <a:srgbClr val="FFFFFF"/>
      </a:lt1>
      <a:dk2>
        <a:srgbClr val="00559C"/>
      </a:dk2>
      <a:lt2>
        <a:srgbClr val="E8EAE9"/>
      </a:lt2>
      <a:accent1>
        <a:srgbClr val="9BC1E4"/>
      </a:accent1>
      <a:accent2>
        <a:srgbClr val="C4C5C6"/>
      </a:accent2>
      <a:accent3>
        <a:srgbClr val="FCE400"/>
      </a:accent3>
      <a:accent4>
        <a:srgbClr val="FFA40F"/>
      </a:accent4>
      <a:accent5>
        <a:srgbClr val="D5D5D5"/>
      </a:accent5>
      <a:accent6>
        <a:srgbClr val="00A3E0"/>
      </a:accent6>
      <a:hlink>
        <a:srgbClr val="0181B7"/>
      </a:hlink>
      <a:folHlink>
        <a:srgbClr val="0181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PM - Theme">
      <a:fillStyleLst>
        <a:solidFill>
          <a:schemeClr val="phClr"/>
        </a:solidFill>
        <a:solidFill>
          <a:schemeClr val="phClr"/>
        </a:solidFill>
        <a:solidFill>
          <a:schemeClr val="phClr"/>
        </a:solidFill>
      </a:fillStyleLst>
      <a:lnStyleLst>
        <a:ln w="9525" cap="flat" cmpd="sng" algn="ctr">
          <a:solidFill>
            <a:schemeClr val="ph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1A00B"/>
        </a:solidFill>
        <a:ln>
          <a:solidFill>
            <a:schemeClr val="accent1"/>
          </a:solid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lnDef>
      <a:spPr>
        <a:ln>
          <a:solidFill>
            <a:srgbClr val="000000"/>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8.xml><?xml version="1.0" encoding="utf-8"?>
<a:theme xmlns:a="http://schemas.openxmlformats.org/drawingml/2006/main" name="15_ReCom">
  <a:themeElements>
    <a:clrScheme name="UNU-WIDER">
      <a:dk1>
        <a:srgbClr val="464646"/>
      </a:dk1>
      <a:lt1>
        <a:srgbClr val="FFFFFF"/>
      </a:lt1>
      <a:dk2>
        <a:srgbClr val="00559C"/>
      </a:dk2>
      <a:lt2>
        <a:srgbClr val="E8EAE9"/>
      </a:lt2>
      <a:accent1>
        <a:srgbClr val="9BC1E4"/>
      </a:accent1>
      <a:accent2>
        <a:srgbClr val="C4C5C6"/>
      </a:accent2>
      <a:accent3>
        <a:srgbClr val="FCE400"/>
      </a:accent3>
      <a:accent4>
        <a:srgbClr val="FFA40F"/>
      </a:accent4>
      <a:accent5>
        <a:srgbClr val="D5D5D5"/>
      </a:accent5>
      <a:accent6>
        <a:srgbClr val="00A3E0"/>
      </a:accent6>
      <a:hlink>
        <a:srgbClr val="0181B7"/>
      </a:hlink>
      <a:folHlink>
        <a:srgbClr val="0181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PM - Theme">
      <a:fillStyleLst>
        <a:solidFill>
          <a:schemeClr val="phClr"/>
        </a:solidFill>
        <a:solidFill>
          <a:schemeClr val="phClr"/>
        </a:solidFill>
        <a:solidFill>
          <a:schemeClr val="phClr"/>
        </a:solidFill>
      </a:fillStyleLst>
      <a:lnStyleLst>
        <a:ln w="9525" cap="flat" cmpd="sng" algn="ctr">
          <a:solidFill>
            <a:schemeClr val="ph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1A00B"/>
        </a:solidFill>
        <a:ln>
          <a:solidFill>
            <a:schemeClr val="accent1"/>
          </a:solid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lnDef>
      <a:spPr>
        <a:ln>
          <a:solidFill>
            <a:srgbClr val="000000"/>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9.xml><?xml version="1.0" encoding="utf-8"?>
<a:theme xmlns:a="http://schemas.openxmlformats.org/drawingml/2006/main" name="20_ReCom">
  <a:themeElements>
    <a:clrScheme name="UNU-WIDER">
      <a:dk1>
        <a:srgbClr val="464646"/>
      </a:dk1>
      <a:lt1>
        <a:srgbClr val="FFFFFF"/>
      </a:lt1>
      <a:dk2>
        <a:srgbClr val="00559C"/>
      </a:dk2>
      <a:lt2>
        <a:srgbClr val="E8EAE9"/>
      </a:lt2>
      <a:accent1>
        <a:srgbClr val="9BC1E4"/>
      </a:accent1>
      <a:accent2>
        <a:srgbClr val="C4C5C6"/>
      </a:accent2>
      <a:accent3>
        <a:srgbClr val="FCE400"/>
      </a:accent3>
      <a:accent4>
        <a:srgbClr val="FFA40F"/>
      </a:accent4>
      <a:accent5>
        <a:srgbClr val="D5D5D5"/>
      </a:accent5>
      <a:accent6>
        <a:srgbClr val="00A3E0"/>
      </a:accent6>
      <a:hlink>
        <a:srgbClr val="0181B7"/>
      </a:hlink>
      <a:folHlink>
        <a:srgbClr val="0181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PM - Theme">
      <a:fillStyleLst>
        <a:solidFill>
          <a:schemeClr val="phClr"/>
        </a:solidFill>
        <a:solidFill>
          <a:schemeClr val="phClr"/>
        </a:solidFill>
        <a:solidFill>
          <a:schemeClr val="phClr"/>
        </a:solidFill>
      </a:fillStyleLst>
      <a:lnStyleLst>
        <a:ln w="9525" cap="flat" cmpd="sng" algn="ctr">
          <a:solidFill>
            <a:schemeClr val="phClr"/>
          </a:solidFill>
          <a:prstDash val="solid"/>
        </a:ln>
        <a:ln w="9525" cap="flat" cmpd="sng" algn="ctr">
          <a:solidFill>
            <a:schemeClr val="phClr"/>
          </a:solidFill>
          <a:prstDash val="solid"/>
        </a:ln>
        <a:ln w="9525"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1A00B"/>
        </a:solidFill>
        <a:ln>
          <a:solidFill>
            <a:schemeClr val="accent1"/>
          </a:solid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lnDef>
      <a:spPr>
        <a:ln>
          <a:solidFill>
            <a:srgbClr val="000000"/>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EFC218F40506408D0A215A6C522F7E" ma:contentTypeVersion="18" ma:contentTypeDescription="Create a new document." ma:contentTypeScope="" ma:versionID="5d78db691bf30b345cc84aa188bfbc57">
  <xsd:schema xmlns:xsd="http://www.w3.org/2001/XMLSchema" xmlns:xs="http://www.w3.org/2001/XMLSchema" xmlns:p="http://schemas.microsoft.com/office/2006/metadata/properties" xmlns:ns1="http://schemas.microsoft.com/sharepoint/v3" xmlns:ns2="4c0154cd-f0b7-4329-a1b2-f1a415e26322" xmlns:ns3="f3172f6f-38f3-41f8-b3bb-d4225839b4bc" targetNamespace="http://schemas.microsoft.com/office/2006/metadata/properties" ma:root="true" ma:fieldsID="8ab09f93ba1ac37ecd3d000eccb9f688" ns1:_="" ns2:_="" ns3:_="">
    <xsd:import namespace="http://schemas.microsoft.com/sharepoint/v3"/>
    <xsd:import namespace="4c0154cd-f0b7-4329-a1b2-f1a415e26322"/>
    <xsd:import namespace="f3172f6f-38f3-41f8-b3bb-d4225839b4b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0154cd-f0b7-4329-a1b2-f1a415e263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7708e94d-1d5b-4a24-abc9-0fd97dbe82d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3172f6f-38f3-41f8-b3bb-d4225839b4bc"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4adbb664-5170-4015-bb40-e324cff71b3b}" ma:internalName="TaxCatchAll" ma:showField="CatchAllData" ma:web="f3172f6f-38f3-41f8-b3bb-d4225839b4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D9EFFC-0C24-4B0D-A4A1-6EEDEF20B7A4}"/>
</file>

<file path=customXml/itemProps2.xml><?xml version="1.0" encoding="utf-8"?>
<ds:datastoreItem xmlns:ds="http://schemas.openxmlformats.org/officeDocument/2006/customXml" ds:itemID="{268C678C-3434-48AB-BFB9-897F14DE2401}"/>
</file>

<file path=docProps/app.xml><?xml version="1.0" encoding="utf-8"?>
<Properties xmlns="http://schemas.openxmlformats.org/officeDocument/2006/extended-properties" xmlns:vt="http://schemas.openxmlformats.org/officeDocument/2006/docPropsVTypes">
  <TotalTime>1541</TotalTime>
  <Words>2483</Words>
  <Application>Microsoft Office PowerPoint</Application>
  <PresentationFormat>Widescreen</PresentationFormat>
  <Paragraphs>109</Paragraphs>
  <Slides>28</Slides>
  <Notes>1</Notes>
  <HiddenSlides>0</HiddenSlides>
  <MMClips>0</MMClips>
  <ScaleCrop>false</ScaleCrop>
  <HeadingPairs>
    <vt:vector size="6" baseType="variant">
      <vt:variant>
        <vt:lpstr>Fonts Used</vt:lpstr>
      </vt:variant>
      <vt:variant>
        <vt:i4>7</vt:i4>
      </vt:variant>
      <vt:variant>
        <vt:lpstr>Theme</vt:lpstr>
      </vt:variant>
      <vt:variant>
        <vt:i4>20</vt:i4>
      </vt:variant>
      <vt:variant>
        <vt:lpstr>Slide Titles</vt:lpstr>
      </vt:variant>
      <vt:variant>
        <vt:i4>28</vt:i4>
      </vt:variant>
    </vt:vector>
  </HeadingPairs>
  <TitlesOfParts>
    <vt:vector size="55" baseType="lpstr">
      <vt:lpstr>Arial (Headings)</vt:lpstr>
      <vt:lpstr>LMRoman12-Regular</vt:lpstr>
      <vt:lpstr>Arial</vt:lpstr>
      <vt:lpstr>Calibri</vt:lpstr>
      <vt:lpstr>Courier New</vt:lpstr>
      <vt:lpstr>Garamond</vt:lpstr>
      <vt:lpstr>Times New Roman</vt:lpstr>
      <vt:lpstr>3_ReCom</vt:lpstr>
      <vt:lpstr>4_ReCom</vt:lpstr>
      <vt:lpstr>5_ReCom</vt:lpstr>
      <vt:lpstr>7_ReCom</vt:lpstr>
      <vt:lpstr>10_ReCom</vt:lpstr>
      <vt:lpstr>11_ReCom</vt:lpstr>
      <vt:lpstr>14_ReCom</vt:lpstr>
      <vt:lpstr>15_ReCom</vt:lpstr>
      <vt:lpstr>20_ReCom</vt:lpstr>
      <vt:lpstr>19_ReCom</vt:lpstr>
      <vt:lpstr>21_ReCom</vt:lpstr>
      <vt:lpstr>23_ReCom</vt:lpstr>
      <vt:lpstr>24_ReCom</vt:lpstr>
      <vt:lpstr>26_ReCom</vt:lpstr>
      <vt:lpstr>25_ReCom</vt:lpstr>
      <vt:lpstr>27_ReCom</vt:lpstr>
      <vt:lpstr>UNU-WIDER logo</vt:lpstr>
      <vt:lpstr>Emblem Design</vt:lpstr>
      <vt:lpstr>Blank Design</vt:lpstr>
      <vt:lpstr>2_ReCom</vt:lpstr>
      <vt:lpstr>Kunal Sen, UNU-WIDER</vt:lpstr>
      <vt:lpstr>Lecture based on a book project by UNU-WIDER (see https://www.wider.unu.edu)</vt:lpstr>
      <vt:lpstr>Background and Motivation</vt:lpstr>
      <vt:lpstr>Methodology</vt:lpstr>
      <vt:lpstr>The Book’s Contribution</vt:lpstr>
      <vt:lpstr>Defining State Capacity - 1</vt:lpstr>
      <vt:lpstr>Defining State Capacity - 2</vt:lpstr>
      <vt:lpstr>How does State Capacity matter in the Pandemic Response? (1)</vt:lpstr>
      <vt:lpstr>How does State Capacity matter in the Pandemic Response? (2)</vt:lpstr>
      <vt:lpstr>The trajectory of COVID-19 in India</vt:lpstr>
      <vt:lpstr>The First COVID-19 Wave in India</vt:lpstr>
      <vt:lpstr>The Second COVID-19 Wave in India</vt:lpstr>
      <vt:lpstr>PowerPoint Presentation</vt:lpstr>
      <vt:lpstr>PowerPoint Presentation</vt:lpstr>
      <vt:lpstr>Case-Selection of Indian States</vt:lpstr>
      <vt:lpstr>COVID-19 Cases/Deaths and State Capacity (DAGI, from Mundle et al. EPW)</vt:lpstr>
      <vt:lpstr>Bihar – Avinash Kumar (JNU) and Manish Kumar (U of Delhi)</vt:lpstr>
      <vt:lpstr>Kerala – Jos Chathukulam and Manasi Joseph (CRM, Kerala)</vt:lpstr>
      <vt:lpstr>Maharashtra – Manish K. Jha (TISS, Mumbai)</vt:lpstr>
      <vt:lpstr>Uttar Pradesh – Indrajit Roy (U. of York)</vt:lpstr>
      <vt:lpstr>West Bengal – Zaad Mahmood (Presidency College, Kolkata) and Achin Chakraborty (IDS, Kolkata)</vt:lpstr>
      <vt:lpstr>Main Findings -1 </vt:lpstr>
      <vt:lpstr>Main Findings -2</vt:lpstr>
      <vt:lpstr>Main Findings -3</vt:lpstr>
      <vt:lpstr>To Conclude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Sen, Kunal</dc:creator>
  <cp:lastModifiedBy>Sen, Kunal</cp:lastModifiedBy>
  <cp:revision>107</cp:revision>
  <cp:lastPrinted>2023-02-01T07:54:52Z</cp:lastPrinted>
  <dcterms:created xsi:type="dcterms:W3CDTF">2012-07-02T12:01:42Z</dcterms:created>
  <dcterms:modified xsi:type="dcterms:W3CDTF">2023-02-21T07:46:38Z</dcterms:modified>
</cp:coreProperties>
</file>